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60"/>
  </p:notesMasterIdLst>
  <p:sldIdLst>
    <p:sldId id="553" r:id="rId2"/>
    <p:sldId id="663" r:id="rId3"/>
    <p:sldId id="648" r:id="rId4"/>
    <p:sldId id="631" r:id="rId5"/>
    <p:sldId id="630" r:id="rId6"/>
    <p:sldId id="633" r:id="rId7"/>
    <p:sldId id="632" r:id="rId8"/>
    <p:sldId id="610" r:id="rId9"/>
    <p:sldId id="611" r:id="rId10"/>
    <p:sldId id="258" r:id="rId11"/>
    <p:sldId id="525" r:id="rId12"/>
    <p:sldId id="556" r:id="rId13"/>
    <p:sldId id="504" r:id="rId14"/>
    <p:sldId id="628" r:id="rId15"/>
    <p:sldId id="627" r:id="rId16"/>
    <p:sldId id="554" r:id="rId17"/>
    <p:sldId id="555" r:id="rId18"/>
    <p:sldId id="528" r:id="rId19"/>
    <p:sldId id="527" r:id="rId20"/>
    <p:sldId id="529" r:id="rId21"/>
    <p:sldId id="533" r:id="rId22"/>
    <p:sldId id="526" r:id="rId23"/>
    <p:sldId id="532" r:id="rId24"/>
    <p:sldId id="662" r:id="rId25"/>
    <p:sldId id="613" r:id="rId26"/>
    <p:sldId id="661" r:id="rId27"/>
    <p:sldId id="531" r:id="rId28"/>
    <p:sldId id="655" r:id="rId29"/>
    <p:sldId id="643" r:id="rId30"/>
    <p:sldId id="656" r:id="rId31"/>
    <p:sldId id="640" r:id="rId32"/>
    <p:sldId id="657" r:id="rId33"/>
    <p:sldId id="644" r:id="rId34"/>
    <p:sldId id="658" r:id="rId35"/>
    <p:sldId id="645" r:id="rId36"/>
    <p:sldId id="649" r:id="rId37"/>
    <p:sldId id="659" r:id="rId38"/>
    <p:sldId id="530" r:id="rId39"/>
    <p:sldId id="660" r:id="rId40"/>
    <p:sldId id="585" r:id="rId41"/>
    <p:sldId id="638" r:id="rId42"/>
    <p:sldId id="629" r:id="rId43"/>
    <p:sldId id="652" r:id="rId44"/>
    <p:sldId id="651" r:id="rId45"/>
    <p:sldId id="650" r:id="rId46"/>
    <p:sldId id="634" r:id="rId47"/>
    <p:sldId id="635" r:id="rId48"/>
    <p:sldId id="639" r:id="rId49"/>
    <p:sldId id="607" r:id="rId50"/>
    <p:sldId id="608" r:id="rId51"/>
    <p:sldId id="647" r:id="rId52"/>
    <p:sldId id="614" r:id="rId53"/>
    <p:sldId id="612" r:id="rId54"/>
    <p:sldId id="653" r:id="rId55"/>
    <p:sldId id="637" r:id="rId56"/>
    <p:sldId id="664" r:id="rId57"/>
    <p:sldId id="654" r:id="rId58"/>
    <p:sldId id="557" r:id="rId59"/>
  </p:sldIdLst>
  <p:sldSz cx="24377650" cy="13716000"/>
  <p:notesSz cx="6858000" cy="9144000"/>
  <p:embeddedFontLst>
    <p:embeddedFont>
      <p:font typeface="Montserrat" panose="02000505000000020004" pitchFamily="2" charset="77"/>
      <p:regular r:id="rId61"/>
      <p:bold r:id="rId62"/>
    </p:embeddedFont>
    <p:embeddedFont>
      <p:font typeface="Source Sans Pro" panose="020B0503030403020204" pitchFamily="34" charset="77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B000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21"/>
    <p:restoredTop sz="94666"/>
  </p:normalViewPr>
  <p:slideViewPr>
    <p:cSldViewPr snapToGrid="0" snapToObjects="1">
      <p:cViewPr varScale="1">
        <p:scale>
          <a:sx n="67" d="100"/>
          <a:sy n="67" d="100"/>
        </p:scale>
        <p:origin x="25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F4D79B56-EE47-C242-8B78-7A4BA897637D}"/>
    <pc:docChg chg="undo custSel addSld delSld modSld sldOrd">
      <pc:chgData name="Andreas Biørn-Hansen" userId="f3adb44c-04fb-439e-8fac-7dab2e9da3ac" providerId="ADAL" clId="{F4D79B56-EE47-C242-8B78-7A4BA897637D}" dt="2018-09-07T09:53:33.802" v="2784" actId="1076"/>
      <pc:docMkLst>
        <pc:docMk/>
      </pc:docMkLst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0" sldId="258"/>
        </pc:sldMkLst>
      </pc:sldChg>
      <pc:sldChg chg="modSp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895728843" sldId="504"/>
        </pc:sldMkLst>
        <pc:spChg chg="mod">
          <ac:chgData name="Andreas Biørn-Hansen" userId="f3adb44c-04fb-439e-8fac-7dab2e9da3ac" providerId="ADAL" clId="{F4D79B56-EE47-C242-8B78-7A4BA897637D}" dt="2018-09-07T04:56:15.114" v="633" actId="403"/>
          <ac:spMkLst>
            <pc:docMk/>
            <pc:sldMk cId="1895728843" sldId="504"/>
            <ac:spMk id="27" creationId="{6774B17C-A847-D846-A5D4-290DA7DE2F4F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623571089" sldId="525"/>
        </pc:sldMkLst>
      </pc:sldChg>
      <pc:sldChg chg="modSp modTransition">
        <pc:chgData name="Andreas Biørn-Hansen" userId="f3adb44c-04fb-439e-8fac-7dab2e9da3ac" providerId="ADAL" clId="{F4D79B56-EE47-C242-8B78-7A4BA897637D}" dt="2018-09-07T09:31:29.398" v="2727" actId="20577"/>
        <pc:sldMkLst>
          <pc:docMk/>
          <pc:sldMk cId="3477782325" sldId="526"/>
        </pc:sldMkLst>
        <pc:spChg chg="mod">
          <ac:chgData name="Andreas Biørn-Hansen" userId="f3adb44c-04fb-439e-8fac-7dab2e9da3ac" providerId="ADAL" clId="{F4D79B56-EE47-C242-8B78-7A4BA897637D}" dt="2018-09-07T09:31:29.398" v="2727" actId="20577"/>
          <ac:spMkLst>
            <pc:docMk/>
            <pc:sldMk cId="3477782325" sldId="526"/>
            <ac:spMk id="28" creationId="{6C5E6749-7799-4844-B561-62827D3D41E2}"/>
          </ac:spMkLst>
        </pc:spChg>
      </pc:sldChg>
      <pc:sldChg chg="ord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680799198" sldId="527"/>
        </pc:sldMkLst>
      </pc:sldChg>
      <pc:sldChg chg="modSp modTransition">
        <pc:chgData name="Andreas Biørn-Hansen" userId="f3adb44c-04fb-439e-8fac-7dab2e9da3ac" providerId="ADAL" clId="{F4D79B56-EE47-C242-8B78-7A4BA897637D}" dt="2018-09-07T06:27:49.604" v="1517" actId="207"/>
        <pc:sldMkLst>
          <pc:docMk/>
          <pc:sldMk cId="3337435528" sldId="528"/>
        </pc:sldMkLst>
        <pc:spChg chg="mod">
          <ac:chgData name="Andreas Biørn-Hansen" userId="f3adb44c-04fb-439e-8fac-7dab2e9da3ac" providerId="ADAL" clId="{F4D79B56-EE47-C242-8B78-7A4BA897637D}" dt="2018-09-07T06:27:49.604" v="1517" actId="207"/>
          <ac:spMkLst>
            <pc:docMk/>
            <pc:sldMk cId="3337435528" sldId="528"/>
            <ac:spMk id="2" creationId="{3D05C4EE-D469-2E47-9E1C-969862112B29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2771277412" sldId="529"/>
        </pc:sldMkLst>
      </pc:sldChg>
      <pc:sldChg chg="modSp modTransition modAnim">
        <pc:chgData name="Andreas Biørn-Hansen" userId="f3adb44c-04fb-439e-8fac-7dab2e9da3ac" providerId="ADAL" clId="{F4D79B56-EE47-C242-8B78-7A4BA897637D}" dt="2018-09-07T07:59:40.621" v="1916" actId="404"/>
        <pc:sldMkLst>
          <pc:docMk/>
          <pc:sldMk cId="2751455630" sldId="530"/>
        </pc:sldMkLst>
        <pc:spChg chg="mod">
          <ac:chgData name="Andreas Biørn-Hansen" userId="f3adb44c-04fb-439e-8fac-7dab2e9da3ac" providerId="ADAL" clId="{F4D79B56-EE47-C242-8B78-7A4BA897637D}" dt="2018-09-07T07:59:40.621" v="1916" actId="404"/>
          <ac:spMkLst>
            <pc:docMk/>
            <pc:sldMk cId="2751455630" sldId="530"/>
            <ac:spMk id="27" creationId="{6774B17C-A847-D846-A5D4-290DA7DE2F4F}"/>
          </ac:spMkLst>
        </pc:spChg>
      </pc:sldChg>
      <pc:sldChg chg="modSp modTransition modAnim">
        <pc:chgData name="Andreas Biørn-Hansen" userId="f3adb44c-04fb-439e-8fac-7dab2e9da3ac" providerId="ADAL" clId="{F4D79B56-EE47-C242-8B78-7A4BA897637D}" dt="2018-09-07T06:28:57.742" v="1547" actId="20577"/>
        <pc:sldMkLst>
          <pc:docMk/>
          <pc:sldMk cId="2952623138" sldId="531"/>
        </pc:sldMkLst>
        <pc:spChg chg="mod">
          <ac:chgData name="Andreas Biørn-Hansen" userId="f3adb44c-04fb-439e-8fac-7dab2e9da3ac" providerId="ADAL" clId="{F4D79B56-EE47-C242-8B78-7A4BA897637D}" dt="2018-09-07T06:28:57.742" v="1547" actId="20577"/>
          <ac:spMkLst>
            <pc:docMk/>
            <pc:sldMk cId="2952623138" sldId="531"/>
            <ac:spMk id="6" creationId="{20479179-A8AE-AC40-8013-B12906705CE1}"/>
          </ac:spMkLst>
        </pc:spChg>
      </pc:sldChg>
      <pc:sldChg chg="modTransition modAnim">
        <pc:chgData name="Andreas Biørn-Hansen" userId="f3adb44c-04fb-439e-8fac-7dab2e9da3ac" providerId="ADAL" clId="{F4D79B56-EE47-C242-8B78-7A4BA897637D}" dt="2018-09-07T06:28:20.429" v="1519"/>
        <pc:sldMkLst>
          <pc:docMk/>
          <pc:sldMk cId="2817999431" sldId="532"/>
        </pc:sldMkLst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294443167" sldId="533"/>
        </pc:sldMkLst>
      </pc:sldChg>
      <pc:sldChg chg="addSp delSp modSp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510957250" sldId="553"/>
        </pc:sldMkLst>
        <pc:spChg chg="add del">
          <ac:chgData name="Andreas Biørn-Hansen" userId="f3adb44c-04fb-439e-8fac-7dab2e9da3ac" providerId="ADAL" clId="{F4D79B56-EE47-C242-8B78-7A4BA897637D}" dt="2018-09-07T05:29:57.644" v="1175" actId="478"/>
          <ac:spMkLst>
            <pc:docMk/>
            <pc:sldMk cId="510957250" sldId="553"/>
            <ac:spMk id="30" creationId="{00000000-0000-0000-0000-000000000000}"/>
          </ac:spMkLst>
        </pc:spChg>
        <pc:spChg chg="mod">
          <ac:chgData name="Andreas Biørn-Hansen" userId="f3adb44c-04fb-439e-8fac-7dab2e9da3ac" providerId="ADAL" clId="{F4D79B56-EE47-C242-8B78-7A4BA897637D}" dt="2018-09-07T05:29:57.170" v="1174" actId="1076"/>
          <ac:spMkLst>
            <pc:docMk/>
            <pc:sldMk cId="510957250" sldId="553"/>
            <ac:spMk id="31" creationId="{00000000-0000-0000-0000-000000000000}"/>
          </ac:spMkLst>
        </pc:spChg>
        <pc:picChg chg="mod">
          <ac:chgData name="Andreas Biørn-Hansen" userId="f3adb44c-04fb-439e-8fac-7dab2e9da3ac" providerId="ADAL" clId="{F4D79B56-EE47-C242-8B78-7A4BA897637D}" dt="2018-09-07T05:29:48.342" v="1172" actId="1076"/>
          <ac:picMkLst>
            <pc:docMk/>
            <pc:sldMk cId="510957250" sldId="553"/>
            <ac:picMk id="2" creationId="{BF770E61-6C08-9F40-850A-CAB61DFED2B2}"/>
          </ac:picMkLst>
        </pc:pic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895403272" sldId="554"/>
        </pc:sldMkLst>
      </pc:sldChg>
      <pc:sldChg chg="addSp modSp modTransition">
        <pc:chgData name="Andreas Biørn-Hansen" userId="f3adb44c-04fb-439e-8fac-7dab2e9da3ac" providerId="ADAL" clId="{F4D79B56-EE47-C242-8B78-7A4BA897637D}" dt="2018-09-07T08:37:40.251" v="2386" actId="1076"/>
        <pc:sldMkLst>
          <pc:docMk/>
          <pc:sldMk cId="3865171578" sldId="555"/>
        </pc:sldMkLst>
        <pc:spChg chg="mod">
          <ac:chgData name="Andreas Biørn-Hansen" userId="f3adb44c-04fb-439e-8fac-7dab2e9da3ac" providerId="ADAL" clId="{F4D79B56-EE47-C242-8B78-7A4BA897637D}" dt="2018-09-07T08:37:40.251" v="2386" actId="1076"/>
          <ac:spMkLst>
            <pc:docMk/>
            <pc:sldMk cId="3865171578" sldId="555"/>
            <ac:spMk id="2" creationId="{A8FBF280-DD24-2645-93AA-F14B3B2F50B0}"/>
          </ac:spMkLst>
        </pc:spChg>
        <pc:spChg chg="add">
          <ac:chgData name="Andreas Biørn-Hansen" userId="f3adb44c-04fb-439e-8fac-7dab2e9da3ac" providerId="ADAL" clId="{F4D79B56-EE47-C242-8B78-7A4BA897637D}" dt="2018-09-07T08:37:19.668" v="2346"/>
          <ac:spMkLst>
            <pc:docMk/>
            <pc:sldMk cId="3865171578" sldId="555"/>
            <ac:spMk id="10" creationId="{9969D3B3-17A7-F94A-9A5A-00AE3E6DAC58}"/>
          </ac:spMkLst>
        </pc:spChg>
      </pc:sldChg>
      <pc:sldChg chg="modSp modTransition">
        <pc:chgData name="Andreas Biørn-Hansen" userId="f3adb44c-04fb-439e-8fac-7dab2e9da3ac" providerId="ADAL" clId="{F4D79B56-EE47-C242-8B78-7A4BA897637D}" dt="2018-09-07T08:26:21.624" v="2308" actId="20577"/>
        <pc:sldMkLst>
          <pc:docMk/>
          <pc:sldMk cId="714197100" sldId="556"/>
        </pc:sldMkLst>
        <pc:spChg chg="mod">
          <ac:chgData name="Andreas Biørn-Hansen" userId="f3adb44c-04fb-439e-8fac-7dab2e9da3ac" providerId="ADAL" clId="{F4D79B56-EE47-C242-8B78-7A4BA897637D}" dt="2018-09-07T08:26:21.624" v="2308" actId="20577"/>
          <ac:spMkLst>
            <pc:docMk/>
            <pc:sldMk cId="714197100" sldId="556"/>
            <ac:spMk id="28" creationId="{6C5E6749-7799-4844-B561-62827D3D41E2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915101646" sldId="557"/>
        </pc:sldMkLst>
      </pc:sldChg>
      <pc:sldChg chg="modSp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960280932" sldId="585"/>
        </pc:sldMkLst>
        <pc:spChg chg="mod">
          <ac:chgData name="Andreas Biørn-Hansen" userId="f3adb44c-04fb-439e-8fac-7dab2e9da3ac" providerId="ADAL" clId="{F4D79B56-EE47-C242-8B78-7A4BA897637D}" dt="2018-09-07T05:08:45.920" v="748" actId="20577"/>
          <ac:spMkLst>
            <pc:docMk/>
            <pc:sldMk cId="1960280932" sldId="585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F4D79B56-EE47-C242-8B78-7A4BA897637D}" dt="2018-09-07T05:07:33.769" v="744" actId="1076"/>
          <ac:spMkLst>
            <pc:docMk/>
            <pc:sldMk cId="1960280932" sldId="585"/>
            <ac:spMk id="56" creationId="{00000000-0000-0000-0000-000000000000}"/>
          </ac:spMkLst>
        </pc:spChg>
      </pc:sldChg>
      <pc:sldChg chg="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848715995" sldId="607"/>
        </pc:sldMkLst>
        <pc:spChg chg="mod">
          <ac:chgData name="Andreas Biørn-Hansen" userId="f3adb44c-04fb-439e-8fac-7dab2e9da3ac" providerId="ADAL" clId="{F4D79B56-EE47-C242-8B78-7A4BA897637D}" dt="2018-09-06T16:54:45.643" v="1" actId="113"/>
          <ac:spMkLst>
            <pc:docMk/>
            <pc:sldMk cId="1848715995" sldId="607"/>
            <ac:spMk id="3" creationId="{83A34BAD-B88D-A147-B753-927248AC45B7}"/>
          </ac:spMkLst>
        </pc:spChg>
      </pc:sldChg>
      <pc:sldChg chg="modSp modTransition modAnim">
        <pc:chgData name="Andreas Biørn-Hansen" userId="f3adb44c-04fb-439e-8fac-7dab2e9da3ac" providerId="ADAL" clId="{F4D79B56-EE47-C242-8B78-7A4BA897637D}" dt="2018-09-07T09:31:51.207" v="2728" actId="113"/>
        <pc:sldMkLst>
          <pc:docMk/>
          <pc:sldMk cId="1265684237" sldId="608"/>
        </pc:sldMkLst>
        <pc:spChg chg="mod">
          <ac:chgData name="Andreas Biørn-Hansen" userId="f3adb44c-04fb-439e-8fac-7dab2e9da3ac" providerId="ADAL" clId="{F4D79B56-EE47-C242-8B78-7A4BA897637D}" dt="2018-09-07T09:31:51.207" v="2728" actId="113"/>
          <ac:spMkLst>
            <pc:docMk/>
            <pc:sldMk cId="1265684237" sldId="608"/>
            <ac:spMk id="3" creationId="{83A34BAD-B88D-A147-B753-927248AC45B7}"/>
          </ac:spMkLst>
        </pc:spChg>
      </pc:sldChg>
      <pc:sldChg chg="addSp 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2191087673" sldId="610"/>
        </pc:sldMkLst>
        <pc:spChg chg="mod">
          <ac:chgData name="Andreas Biørn-Hansen" userId="f3adb44c-04fb-439e-8fac-7dab2e9da3ac" providerId="ADAL" clId="{F4D79B56-EE47-C242-8B78-7A4BA897637D}" dt="2018-09-07T06:26:44.396" v="1513" actId="164"/>
          <ac:spMkLst>
            <pc:docMk/>
            <pc:sldMk cId="2191087673" sldId="610"/>
            <ac:spMk id="24" creationId="{4DCE25B4-9B49-944A-83C1-7BA4615AD433}"/>
          </ac:spMkLst>
        </pc:spChg>
        <pc:grpChg chg="add mod">
          <ac:chgData name="Andreas Biørn-Hansen" userId="f3adb44c-04fb-439e-8fac-7dab2e9da3ac" providerId="ADAL" clId="{F4D79B56-EE47-C242-8B78-7A4BA897637D}" dt="2018-09-07T06:26:44.396" v="1513" actId="164"/>
          <ac:grpSpMkLst>
            <pc:docMk/>
            <pc:sldMk cId="2191087673" sldId="610"/>
            <ac:grpSpMk id="2" creationId="{A713E582-7141-3248-B83E-B3E3231E58AE}"/>
          </ac:grpSpMkLst>
        </pc:grpChg>
        <pc:grpChg chg="mod">
          <ac:chgData name="Andreas Biørn-Hansen" userId="f3adb44c-04fb-439e-8fac-7dab2e9da3ac" providerId="ADAL" clId="{F4D79B56-EE47-C242-8B78-7A4BA897637D}" dt="2018-09-07T06:26:44.396" v="1513" actId="164"/>
          <ac:grpSpMkLst>
            <pc:docMk/>
            <pc:sldMk cId="2191087673" sldId="610"/>
            <ac:grpSpMk id="20" creationId="{6B2566F2-8E28-244A-9090-9319437ECF6E}"/>
          </ac:grpSpMkLst>
        </pc:gr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3104073331" sldId="611"/>
        </pc:sldMkLst>
      </pc:sldChg>
      <pc:sldChg chg="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858448424" sldId="612"/>
        </pc:sldMkLst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2495706991" sldId="613"/>
        </pc:sldMkLst>
      </pc:sldChg>
      <pc:sldChg chg="addSp modSp ord modTransition modAnim">
        <pc:chgData name="Andreas Biørn-Hansen" userId="f3adb44c-04fb-439e-8fac-7dab2e9da3ac" providerId="ADAL" clId="{F4D79B56-EE47-C242-8B78-7A4BA897637D}" dt="2018-09-07T07:56:58.314" v="1800"/>
        <pc:sldMkLst>
          <pc:docMk/>
          <pc:sldMk cId="1081611167" sldId="614"/>
        </pc:sldMkLst>
        <pc:spChg chg="add mod">
          <ac:chgData name="Andreas Biørn-Hansen" userId="f3adb44c-04fb-439e-8fac-7dab2e9da3ac" providerId="ADAL" clId="{F4D79B56-EE47-C242-8B78-7A4BA897637D}" dt="2018-09-07T06:25:39.328" v="1510" actId="1076"/>
          <ac:spMkLst>
            <pc:docMk/>
            <pc:sldMk cId="1081611167" sldId="614"/>
            <ac:spMk id="3" creationId="{1614EDD1-A005-D94B-A1CC-E118687BC30D}"/>
          </ac:spMkLst>
        </pc:spChg>
        <pc:spChg chg="mod">
          <ac:chgData name="Andreas Biørn-Hansen" userId="f3adb44c-04fb-439e-8fac-7dab2e9da3ac" providerId="ADAL" clId="{F4D79B56-EE47-C242-8B78-7A4BA897637D}" dt="2018-09-07T06:25:24.192" v="1503" actId="1076"/>
          <ac:spMkLst>
            <pc:docMk/>
            <pc:sldMk cId="1081611167" sldId="614"/>
            <ac:spMk id="5" creationId="{CFBCA486-FC32-1248-BF7B-1DA0B402566E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2877131970" sldId="627"/>
        </pc:sldMkLst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3802554198" sldId="628"/>
        </pc:sldMkLst>
      </pc:sldChg>
      <pc:sldChg chg="addSp delSp 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2499226294" sldId="629"/>
        </pc:sldMkLst>
        <pc:spChg chg="mod">
          <ac:chgData name="Andreas Biørn-Hansen" userId="f3adb44c-04fb-439e-8fac-7dab2e9da3ac" providerId="ADAL" clId="{F4D79B56-EE47-C242-8B78-7A4BA897637D}" dt="2018-09-07T05:28:56.473" v="1169" actId="20577"/>
          <ac:spMkLst>
            <pc:docMk/>
            <pc:sldMk cId="2499226294" sldId="629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F4D79B56-EE47-C242-8B78-7A4BA897637D}" dt="2018-09-07T05:39:08.480" v="1417" actId="1076"/>
          <ac:spMkLst>
            <pc:docMk/>
            <pc:sldMk cId="2499226294" sldId="629"/>
            <ac:spMk id="3" creationId="{83A34BAD-B88D-A147-B753-927248AC45B7}"/>
          </ac:spMkLst>
        </pc:spChg>
        <pc:spChg chg="del topLvl">
          <ac:chgData name="Andreas Biørn-Hansen" userId="f3adb44c-04fb-439e-8fac-7dab2e9da3ac" providerId="ADAL" clId="{F4D79B56-EE47-C242-8B78-7A4BA897637D}" dt="2018-09-07T05:17:22.085" v="979" actId="478"/>
          <ac:spMkLst>
            <pc:docMk/>
            <pc:sldMk cId="2499226294" sldId="629"/>
            <ac:spMk id="4" creationId="{F2578ABE-55ED-9B47-840F-96D674CFE9DA}"/>
          </ac:spMkLst>
        </pc:spChg>
        <pc:spChg chg="del topLvl">
          <ac:chgData name="Andreas Biørn-Hansen" userId="f3adb44c-04fb-439e-8fac-7dab2e9da3ac" providerId="ADAL" clId="{F4D79B56-EE47-C242-8B78-7A4BA897637D}" dt="2018-09-07T05:17:22.085" v="979" actId="478"/>
          <ac:spMkLst>
            <pc:docMk/>
            <pc:sldMk cId="2499226294" sldId="629"/>
            <ac:spMk id="5" creationId="{11D31682-C5FE-4B48-B0BF-BBA02E914366}"/>
          </ac:spMkLst>
        </pc:spChg>
        <pc:grpChg chg="del">
          <ac:chgData name="Andreas Biørn-Hansen" userId="f3adb44c-04fb-439e-8fac-7dab2e9da3ac" providerId="ADAL" clId="{F4D79B56-EE47-C242-8B78-7A4BA897637D}" dt="2018-09-07T05:17:22.085" v="979" actId="478"/>
          <ac:grpSpMkLst>
            <pc:docMk/>
            <pc:sldMk cId="2499226294" sldId="629"/>
            <ac:grpSpMk id="6" creationId="{D452F358-C717-BF45-82DF-3088D48D76ED}"/>
          </ac:grpSpMkLst>
        </pc:grpChg>
        <pc:picChg chg="add mod">
          <ac:chgData name="Andreas Biørn-Hansen" userId="f3adb44c-04fb-439e-8fac-7dab2e9da3ac" providerId="ADAL" clId="{F4D79B56-EE47-C242-8B78-7A4BA897637D}" dt="2018-09-07T05:39:05.469" v="1416" actId="1076"/>
          <ac:picMkLst>
            <pc:docMk/>
            <pc:sldMk cId="2499226294" sldId="629"/>
            <ac:picMk id="7" creationId="{82A316F1-E0B5-884F-B867-3C8C469A19E7}"/>
          </ac:picMkLst>
        </pc:picChg>
      </pc:sldChg>
      <pc:sldChg chg="modSp modTransition modAnim">
        <pc:chgData name="Andreas Biørn-Hansen" userId="f3adb44c-04fb-439e-8fac-7dab2e9da3ac" providerId="ADAL" clId="{F4D79B56-EE47-C242-8B78-7A4BA897637D}" dt="2018-09-07T08:33:20.549" v="2340" actId="20577"/>
        <pc:sldMkLst>
          <pc:docMk/>
          <pc:sldMk cId="2209943046" sldId="630"/>
        </pc:sldMkLst>
        <pc:spChg chg="mod">
          <ac:chgData name="Andreas Biørn-Hansen" userId="f3adb44c-04fb-439e-8fac-7dab2e9da3ac" providerId="ADAL" clId="{F4D79B56-EE47-C242-8B78-7A4BA897637D}" dt="2018-09-07T08:33:20.549" v="2340" actId="20577"/>
          <ac:spMkLst>
            <pc:docMk/>
            <pc:sldMk cId="2209943046" sldId="630"/>
            <ac:spMk id="2" creationId="{25877485-1B82-1246-9458-C41D0DC03E14}"/>
          </ac:spMkLst>
        </pc:spChg>
        <pc:spChg chg="mod">
          <ac:chgData name="Andreas Biørn-Hansen" userId="f3adb44c-04fb-439e-8fac-7dab2e9da3ac" providerId="ADAL" clId="{F4D79B56-EE47-C242-8B78-7A4BA897637D}" dt="2018-09-07T08:20:55.811" v="2263" actId="1076"/>
          <ac:spMkLst>
            <pc:docMk/>
            <pc:sldMk cId="2209943046" sldId="630"/>
            <ac:spMk id="56" creationId="{00000000-0000-0000-0000-000000000000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3313464263" sldId="631"/>
        </pc:sldMkLst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556451613" sldId="632"/>
        </pc:sldMkLst>
      </pc:sldChg>
      <pc:sldChg chg="modSp modTransition modAnim">
        <pc:chgData name="Andreas Biørn-Hansen" userId="f3adb44c-04fb-439e-8fac-7dab2e9da3ac" providerId="ADAL" clId="{F4D79B56-EE47-C242-8B78-7A4BA897637D}" dt="2018-09-07T08:24:09.075" v="2304"/>
        <pc:sldMkLst>
          <pc:docMk/>
          <pc:sldMk cId="3538645250" sldId="633"/>
        </pc:sldMkLst>
        <pc:spChg chg="mod">
          <ac:chgData name="Andreas Biørn-Hansen" userId="f3adb44c-04fb-439e-8fac-7dab2e9da3ac" providerId="ADAL" clId="{F4D79B56-EE47-C242-8B78-7A4BA897637D}" dt="2018-09-07T08:23:40.131" v="2302" actId="313"/>
          <ac:spMkLst>
            <pc:docMk/>
            <pc:sldMk cId="3538645250" sldId="633"/>
            <ac:spMk id="4" creationId="{C29E6D71-5A78-A44F-860C-E31846FAE941}"/>
          </ac:spMkLst>
        </pc:spChg>
      </pc:sldChg>
      <pc:sldChg chg="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361863534" sldId="634"/>
        </pc:sldMkLst>
        <pc:spChg chg="mod">
          <ac:chgData name="Andreas Biørn-Hansen" userId="f3adb44c-04fb-439e-8fac-7dab2e9da3ac" providerId="ADAL" clId="{F4D79B56-EE47-C242-8B78-7A4BA897637D}" dt="2018-09-07T05:49:15.254" v="1436" actId="20578"/>
          <ac:spMkLst>
            <pc:docMk/>
            <pc:sldMk cId="1361863534" sldId="634"/>
            <ac:spMk id="3" creationId="{6D22643A-5425-0242-B9A9-B066887D1875}"/>
          </ac:spMkLst>
        </pc:spChg>
      </pc:sldChg>
      <pc:sldChg chg="addSp 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2295128476" sldId="635"/>
        </pc:sldMkLst>
        <pc:spChg chg="mod">
          <ac:chgData name="Andreas Biørn-Hansen" userId="f3adb44c-04fb-439e-8fac-7dab2e9da3ac" providerId="ADAL" clId="{F4D79B56-EE47-C242-8B78-7A4BA897637D}" dt="2018-09-07T05:53:45.443" v="1464"/>
          <ac:spMkLst>
            <pc:docMk/>
            <pc:sldMk cId="2295128476" sldId="635"/>
            <ac:spMk id="2" creationId="{88B6BCD4-3A75-B847-878D-B7DDDA5BA523}"/>
          </ac:spMkLst>
        </pc:spChg>
        <pc:spChg chg="mod">
          <ac:chgData name="Andreas Biørn-Hansen" userId="f3adb44c-04fb-439e-8fac-7dab2e9da3ac" providerId="ADAL" clId="{F4D79B56-EE47-C242-8B78-7A4BA897637D}" dt="2018-09-07T05:54:22.533" v="1476" actId="14100"/>
          <ac:spMkLst>
            <pc:docMk/>
            <pc:sldMk cId="2295128476" sldId="635"/>
            <ac:spMk id="4" creationId="{4F0114E0-A1F9-A144-B250-EF7B487D2ED4}"/>
          </ac:spMkLst>
        </pc:spChg>
        <pc:spChg chg="add mod">
          <ac:chgData name="Andreas Biørn-Hansen" userId="f3adb44c-04fb-439e-8fac-7dab2e9da3ac" providerId="ADAL" clId="{F4D79B56-EE47-C242-8B78-7A4BA897637D}" dt="2018-09-07T05:53:58.145" v="1470" actId="20577"/>
          <ac:spMkLst>
            <pc:docMk/>
            <pc:sldMk cId="2295128476" sldId="635"/>
            <ac:spMk id="5" creationId="{7600EA9B-48AD-5640-ABEF-AAD69AB60314}"/>
          </ac:spMkLst>
        </pc:spChg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3349577735" sldId="637"/>
        </pc:sldMkLst>
      </pc:sldChg>
      <pc:sldChg chg="modSp modTransition">
        <pc:chgData name="Andreas Biørn-Hansen" userId="f3adb44c-04fb-439e-8fac-7dab2e9da3ac" providerId="ADAL" clId="{F4D79B56-EE47-C242-8B78-7A4BA897637D}" dt="2018-09-07T08:26:36.965" v="2315" actId="113"/>
        <pc:sldMkLst>
          <pc:docMk/>
          <pc:sldMk cId="1292655834" sldId="638"/>
        </pc:sldMkLst>
        <pc:spChg chg="mod">
          <ac:chgData name="Andreas Biørn-Hansen" userId="f3adb44c-04fb-439e-8fac-7dab2e9da3ac" providerId="ADAL" clId="{F4D79B56-EE47-C242-8B78-7A4BA897637D}" dt="2018-09-07T08:26:36.965" v="2315" actId="113"/>
          <ac:spMkLst>
            <pc:docMk/>
            <pc:sldMk cId="1292655834" sldId="638"/>
            <ac:spMk id="28" creationId="{6C5E6749-7799-4844-B561-62827D3D41E2}"/>
          </ac:spMkLst>
        </pc:spChg>
      </pc:sldChg>
      <pc:sldChg chg="addSp modSp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103743969" sldId="639"/>
        </pc:sldMkLst>
        <pc:spChg chg="mod">
          <ac:chgData name="Andreas Biørn-Hansen" userId="f3adb44c-04fb-439e-8fac-7dab2e9da3ac" providerId="ADAL" clId="{F4D79B56-EE47-C242-8B78-7A4BA897637D}" dt="2018-09-07T05:57:56.254" v="1481" actId="20577"/>
          <ac:spMkLst>
            <pc:docMk/>
            <pc:sldMk cId="1103743969" sldId="639"/>
            <ac:spMk id="2" creationId="{88B6BCD4-3A75-B847-878D-B7DDDA5BA523}"/>
          </ac:spMkLst>
        </pc:spChg>
        <pc:spChg chg="add mod">
          <ac:chgData name="Andreas Biørn-Hansen" userId="f3adb44c-04fb-439e-8fac-7dab2e9da3ac" providerId="ADAL" clId="{F4D79B56-EE47-C242-8B78-7A4BA897637D}" dt="2018-09-07T05:58:09.781" v="1486" actId="1038"/>
          <ac:spMkLst>
            <pc:docMk/>
            <pc:sldMk cId="1103743969" sldId="639"/>
            <ac:spMk id="5" creationId="{A76C7597-42DB-C141-8603-E08B922EC196}"/>
          </ac:spMkLst>
        </pc:spChg>
      </pc:sldChg>
      <pc:sldChg chg="modTransition modAnim">
        <pc:chgData name="Andreas Biørn-Hansen" userId="f3adb44c-04fb-439e-8fac-7dab2e9da3ac" providerId="ADAL" clId="{F4D79B56-EE47-C242-8B78-7A4BA897637D}" dt="2018-09-07T06:29:36.213" v="1551"/>
        <pc:sldMkLst>
          <pc:docMk/>
          <pc:sldMk cId="3106396108" sldId="640"/>
        </pc:sldMkLst>
      </pc:sldChg>
      <pc:sldChg chg="modTransition modAnim">
        <pc:chgData name="Andreas Biørn-Hansen" userId="f3adb44c-04fb-439e-8fac-7dab2e9da3ac" providerId="ADAL" clId="{F4D79B56-EE47-C242-8B78-7A4BA897637D}" dt="2018-09-07T06:29:28.440" v="1549"/>
        <pc:sldMkLst>
          <pc:docMk/>
          <pc:sldMk cId="2021140962" sldId="643"/>
        </pc:sldMkLst>
      </pc:sldChg>
      <pc:sldChg chg="modTransition modAnim">
        <pc:chgData name="Andreas Biørn-Hansen" userId="f3adb44c-04fb-439e-8fac-7dab2e9da3ac" providerId="ADAL" clId="{F4D79B56-EE47-C242-8B78-7A4BA897637D}" dt="2018-09-07T06:29:54.042" v="1555"/>
        <pc:sldMkLst>
          <pc:docMk/>
          <pc:sldMk cId="3050050068" sldId="644"/>
        </pc:sldMkLst>
      </pc:sldChg>
      <pc:sldChg chg="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277299512" sldId="645"/>
        </pc:sldMkLst>
      </pc:sldChg>
      <pc:sldChg chg="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891553226" sldId="647"/>
        </pc:sldMkLst>
      </pc:sldChg>
      <pc:sldChg chg="add">
        <pc:chgData name="Andreas Biørn-Hansen" userId="f3adb44c-04fb-439e-8fac-7dab2e9da3ac" providerId="ADAL" clId="{F4D79B56-EE47-C242-8B78-7A4BA897637D}" dt="2018-09-07T08:30:01.535" v="2317"/>
        <pc:sldMkLst>
          <pc:docMk/>
          <pc:sldMk cId="917328379" sldId="648"/>
        </pc:sldMkLst>
      </pc:sldChg>
      <pc:sldChg chg="modSp del modTransition">
        <pc:chgData name="Andreas Biørn-Hansen" userId="f3adb44c-04fb-439e-8fac-7dab2e9da3ac" providerId="ADAL" clId="{F4D79B56-EE47-C242-8B78-7A4BA897637D}" dt="2018-09-07T08:29:57.524" v="2316" actId="2696"/>
        <pc:sldMkLst>
          <pc:docMk/>
          <pc:sldMk cId="1311202048" sldId="648"/>
        </pc:sldMkLst>
        <pc:picChg chg="mod">
          <ac:chgData name="Andreas Biørn-Hansen" userId="f3adb44c-04fb-439e-8fac-7dab2e9da3ac" providerId="ADAL" clId="{F4D79B56-EE47-C242-8B78-7A4BA897637D}" dt="2018-09-06T18:02:22.674" v="628" actId="14100"/>
          <ac:picMkLst>
            <pc:docMk/>
            <pc:sldMk cId="1311202048" sldId="648"/>
            <ac:picMk id="2" creationId="{44246D72-E02E-0446-8B32-8575DE70DEFE}"/>
          </ac:picMkLst>
        </pc:picChg>
      </pc:sldChg>
      <pc:sldChg chg="addSp modSp add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012384822" sldId="649"/>
        </pc:sldMkLst>
        <pc:spChg chg="mod">
          <ac:chgData name="Andreas Biørn-Hansen" userId="f3adb44c-04fb-439e-8fac-7dab2e9da3ac" providerId="ADAL" clId="{F4D79B56-EE47-C242-8B78-7A4BA897637D}" dt="2018-09-06T17:58:51.713" v="603" actId="1035"/>
          <ac:spMkLst>
            <pc:docMk/>
            <pc:sldMk cId="1012384822" sldId="649"/>
            <ac:spMk id="2" creationId="{A9FF5885-5451-644A-88D9-E29D5DEB9814}"/>
          </ac:spMkLst>
        </pc:spChg>
        <pc:spChg chg="mod">
          <ac:chgData name="Andreas Biørn-Hansen" userId="f3adb44c-04fb-439e-8fac-7dab2e9da3ac" providerId="ADAL" clId="{F4D79B56-EE47-C242-8B78-7A4BA897637D}" dt="2018-09-06T17:58:54.854" v="606" actId="1035"/>
          <ac:spMkLst>
            <pc:docMk/>
            <pc:sldMk cId="1012384822" sldId="649"/>
            <ac:spMk id="3" creationId="{3F40E871-3AB6-0542-9D91-96FD33A786E0}"/>
          </ac:spMkLst>
        </pc:spChg>
        <pc:spChg chg="mod">
          <ac:chgData name="Andreas Biørn-Hansen" userId="f3adb44c-04fb-439e-8fac-7dab2e9da3ac" providerId="ADAL" clId="{F4D79B56-EE47-C242-8B78-7A4BA897637D}" dt="2018-09-06T17:58:32.566" v="591" actId="404"/>
          <ac:spMkLst>
            <pc:docMk/>
            <pc:sldMk cId="1012384822" sldId="649"/>
            <ac:spMk id="6" creationId="{20479179-A8AE-AC40-8013-B12906705CE1}"/>
          </ac:spMkLst>
        </pc:spChg>
        <pc:spChg chg="add mod">
          <ac:chgData name="Andreas Biørn-Hansen" userId="f3adb44c-04fb-439e-8fac-7dab2e9da3ac" providerId="ADAL" clId="{F4D79B56-EE47-C242-8B78-7A4BA897637D}" dt="2018-09-06T17:58:42.013" v="594" actId="1076"/>
          <ac:spMkLst>
            <pc:docMk/>
            <pc:sldMk cId="1012384822" sldId="649"/>
            <ac:spMk id="8" creationId="{18C5D27D-7841-B74E-A445-31C32AA52071}"/>
          </ac:spMkLst>
        </pc:spChg>
        <pc:spChg chg="add mod">
          <ac:chgData name="Andreas Biørn-Hansen" userId="f3adb44c-04fb-439e-8fac-7dab2e9da3ac" providerId="ADAL" clId="{F4D79B56-EE47-C242-8B78-7A4BA897637D}" dt="2018-09-06T17:58:43.992" v="595" actId="1076"/>
          <ac:spMkLst>
            <pc:docMk/>
            <pc:sldMk cId="1012384822" sldId="649"/>
            <ac:spMk id="9" creationId="{8FDB4B87-ECA3-A443-AE50-2A8182C91FD5}"/>
          </ac:spMkLst>
        </pc:spChg>
        <pc:spChg chg="add mod">
          <ac:chgData name="Andreas Biørn-Hansen" userId="f3adb44c-04fb-439e-8fac-7dab2e9da3ac" providerId="ADAL" clId="{F4D79B56-EE47-C242-8B78-7A4BA897637D}" dt="2018-09-06T17:58:46.398" v="596" actId="1076"/>
          <ac:spMkLst>
            <pc:docMk/>
            <pc:sldMk cId="1012384822" sldId="649"/>
            <ac:spMk id="10" creationId="{8CF7C9FC-82B6-124F-8997-BD9531ECE5D7}"/>
          </ac:spMkLst>
        </pc:spChg>
        <pc:spChg chg="mod">
          <ac:chgData name="Andreas Biørn-Hansen" userId="f3adb44c-04fb-439e-8fac-7dab2e9da3ac" providerId="ADAL" clId="{F4D79B56-EE47-C242-8B78-7A4BA897637D}" dt="2018-09-06T17:58:59.702" v="613" actId="1035"/>
          <ac:spMkLst>
            <pc:docMk/>
            <pc:sldMk cId="1012384822" sldId="649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F4D79B56-EE47-C242-8B78-7A4BA897637D}" dt="2018-09-06T17:58:39.095" v="593" actId="404"/>
          <ac:spMkLst>
            <pc:docMk/>
            <pc:sldMk cId="1012384822" sldId="649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F4D79B56-EE47-C242-8B78-7A4BA897637D}" dt="2018-09-06T17:58:29.974" v="590" actId="404"/>
          <ac:spMkLst>
            <pc:docMk/>
            <pc:sldMk cId="1012384822" sldId="649"/>
            <ac:spMk id="27" creationId="{6774B17C-A847-D846-A5D4-290DA7DE2F4F}"/>
          </ac:spMkLst>
        </pc:spChg>
      </pc:sldChg>
      <pc:sldChg chg="modSp add del">
        <pc:chgData name="Andreas Biørn-Hansen" userId="f3adb44c-04fb-439e-8fac-7dab2e9da3ac" providerId="ADAL" clId="{F4D79B56-EE47-C242-8B78-7A4BA897637D}" dt="2018-09-06T17:55:42.777" v="426" actId="2696"/>
        <pc:sldMkLst>
          <pc:docMk/>
          <pc:sldMk cId="4031607841" sldId="649"/>
        </pc:sldMkLst>
        <pc:spChg chg="mod">
          <ac:chgData name="Andreas Biørn-Hansen" userId="f3adb44c-04fb-439e-8fac-7dab2e9da3ac" providerId="ADAL" clId="{F4D79B56-EE47-C242-8B78-7A4BA897637D}" dt="2018-09-06T17:55:39.196" v="425" actId="20577"/>
          <ac:spMkLst>
            <pc:docMk/>
            <pc:sldMk cId="4031607841" sldId="649"/>
            <ac:spMk id="6" creationId="{20479179-A8AE-AC40-8013-B12906705CE1}"/>
          </ac:spMkLst>
        </pc:spChg>
        <pc:spChg chg="mod">
          <ac:chgData name="Andreas Biørn-Hansen" userId="f3adb44c-04fb-439e-8fac-7dab2e9da3ac" providerId="ADAL" clId="{F4D79B56-EE47-C242-8B78-7A4BA897637D}" dt="2018-09-06T17:53:45.699" v="22" actId="1076"/>
          <ac:spMkLst>
            <pc:docMk/>
            <pc:sldMk cId="4031607841" sldId="649"/>
            <ac:spMk id="27" creationId="{6774B17C-A847-D846-A5D4-290DA7DE2F4F}"/>
          </ac:spMkLst>
        </pc:spChg>
      </pc:sldChg>
      <pc:sldChg chg="add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2052645399" sldId="650"/>
        </pc:sldMkLst>
      </pc:sldChg>
      <pc:sldChg chg="addSp modSp add modTransition">
        <pc:chgData name="Andreas Biørn-Hansen" userId="f3adb44c-04fb-439e-8fac-7dab2e9da3ac" providerId="ADAL" clId="{F4D79B56-EE47-C242-8B78-7A4BA897637D}" dt="2018-09-07T06:27:01.960" v="1515"/>
        <pc:sldMkLst>
          <pc:docMk/>
          <pc:sldMk cId="111689849" sldId="651"/>
        </pc:sldMkLst>
        <pc:spChg chg="mod">
          <ac:chgData name="Andreas Biørn-Hansen" userId="f3adb44c-04fb-439e-8fac-7dab2e9da3ac" providerId="ADAL" clId="{F4D79B56-EE47-C242-8B78-7A4BA897637D}" dt="2018-09-07T05:32:09.625" v="1183" actId="1076"/>
          <ac:spMkLst>
            <pc:docMk/>
            <pc:sldMk cId="111689849" sldId="651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F4D79B56-EE47-C242-8B78-7A4BA897637D}" dt="2018-09-07T05:45:34.712" v="1434" actId="20577"/>
          <ac:spMkLst>
            <pc:docMk/>
            <pc:sldMk cId="111689849" sldId="651"/>
            <ac:spMk id="3" creationId="{83A34BAD-B88D-A147-B753-927248AC45B7}"/>
          </ac:spMkLst>
        </pc:spChg>
        <pc:picChg chg="add mod">
          <ac:chgData name="Andreas Biørn-Hansen" userId="f3adb44c-04fb-439e-8fac-7dab2e9da3ac" providerId="ADAL" clId="{F4D79B56-EE47-C242-8B78-7A4BA897637D}" dt="2018-09-07T05:30:12.250" v="1180" actId="1076"/>
          <ac:picMkLst>
            <pc:docMk/>
            <pc:sldMk cId="111689849" sldId="651"/>
            <ac:picMk id="4" creationId="{77FBD1A3-8E15-804A-B47D-5D596B8A9736}"/>
          </ac:picMkLst>
        </pc:picChg>
      </pc:sldChg>
      <pc:sldChg chg="addSp delSp modSp add modTransition modAnim">
        <pc:chgData name="Andreas Biørn-Hansen" userId="f3adb44c-04fb-439e-8fac-7dab2e9da3ac" providerId="ADAL" clId="{F4D79B56-EE47-C242-8B78-7A4BA897637D}" dt="2018-09-07T06:27:01.960" v="1515"/>
        <pc:sldMkLst>
          <pc:docMk/>
          <pc:sldMk cId="1798606347" sldId="652"/>
        </pc:sldMkLst>
        <pc:spChg chg="mod">
          <ac:chgData name="Andreas Biørn-Hansen" userId="f3adb44c-04fb-439e-8fac-7dab2e9da3ac" providerId="ADAL" clId="{F4D79B56-EE47-C242-8B78-7A4BA897637D}" dt="2018-09-07T05:38:41.734" v="1414" actId="1076"/>
          <ac:spMkLst>
            <pc:docMk/>
            <pc:sldMk cId="1798606347" sldId="652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F4D79B56-EE47-C242-8B78-7A4BA897637D}" dt="2018-09-07T05:39:16.540" v="1419" actId="1076"/>
          <ac:spMkLst>
            <pc:docMk/>
            <pc:sldMk cId="1798606347" sldId="652"/>
            <ac:spMk id="3" creationId="{83A34BAD-B88D-A147-B753-927248AC45B7}"/>
          </ac:spMkLst>
        </pc:spChg>
        <pc:spChg chg="add mod">
          <ac:chgData name="Andreas Biørn-Hansen" userId="f3adb44c-04fb-439e-8fac-7dab2e9da3ac" providerId="ADAL" clId="{F4D79B56-EE47-C242-8B78-7A4BA897637D}" dt="2018-09-07T05:39:14.363" v="1418" actId="1076"/>
          <ac:spMkLst>
            <pc:docMk/>
            <pc:sldMk cId="1798606347" sldId="652"/>
            <ac:spMk id="5" creationId="{3D4F84DA-C522-744B-B795-C43A623758B8}"/>
          </ac:spMkLst>
        </pc:spChg>
        <pc:picChg chg="add mod">
          <ac:chgData name="Andreas Biørn-Hansen" userId="f3adb44c-04fb-439e-8fac-7dab2e9da3ac" providerId="ADAL" clId="{F4D79B56-EE47-C242-8B78-7A4BA897637D}" dt="2018-09-07T05:39:14.363" v="1418" actId="1076"/>
          <ac:picMkLst>
            <pc:docMk/>
            <pc:sldMk cId="1798606347" sldId="652"/>
            <ac:picMk id="4" creationId="{64B3F8D0-CC05-8242-AB17-D8A539E875A0}"/>
          </ac:picMkLst>
        </pc:picChg>
        <pc:picChg chg="del">
          <ac:chgData name="Andreas Biørn-Hansen" userId="f3adb44c-04fb-439e-8fac-7dab2e9da3ac" providerId="ADAL" clId="{F4D79B56-EE47-C242-8B78-7A4BA897637D}" dt="2018-09-07T05:33:41.121" v="1185" actId="478"/>
          <ac:picMkLst>
            <pc:docMk/>
            <pc:sldMk cId="1798606347" sldId="652"/>
            <ac:picMk id="7" creationId="{82A316F1-E0B5-884F-B867-3C8C469A19E7}"/>
          </ac:picMkLst>
        </pc:picChg>
      </pc:sldChg>
      <pc:sldChg chg="addSp modSp add addAnim delAnim">
        <pc:chgData name="Andreas Biørn-Hansen" userId="f3adb44c-04fb-439e-8fac-7dab2e9da3ac" providerId="ADAL" clId="{F4D79B56-EE47-C242-8B78-7A4BA897637D}" dt="2018-09-07T06:38:11.341" v="1766" actId="14100"/>
        <pc:sldMkLst>
          <pc:docMk/>
          <pc:sldMk cId="2438932103" sldId="653"/>
        </pc:sldMkLst>
        <pc:spChg chg="mod">
          <ac:chgData name="Andreas Biørn-Hansen" userId="f3adb44c-04fb-439e-8fac-7dab2e9da3ac" providerId="ADAL" clId="{F4D79B56-EE47-C242-8B78-7A4BA897637D}" dt="2018-09-07T06:37:44.773" v="1703" actId="1076"/>
          <ac:spMkLst>
            <pc:docMk/>
            <pc:sldMk cId="2438932103" sldId="653"/>
            <ac:spMk id="2" creationId="{4FDBDEC0-8CD8-DF4A-8E55-F4DC159C47DD}"/>
          </ac:spMkLst>
        </pc:spChg>
        <pc:spChg chg="mod">
          <ac:chgData name="Andreas Biørn-Hansen" userId="f3adb44c-04fb-439e-8fac-7dab2e9da3ac" providerId="ADAL" clId="{F4D79B56-EE47-C242-8B78-7A4BA897637D}" dt="2018-09-07T06:37:44.773" v="1703" actId="1076"/>
          <ac:spMkLst>
            <pc:docMk/>
            <pc:sldMk cId="2438932103" sldId="653"/>
            <ac:spMk id="3" creationId="{1614EDD1-A005-D94B-A1CC-E118687BC30D}"/>
          </ac:spMkLst>
        </pc:spChg>
        <pc:spChg chg="mod">
          <ac:chgData name="Andreas Biørn-Hansen" userId="f3adb44c-04fb-439e-8fac-7dab2e9da3ac" providerId="ADAL" clId="{F4D79B56-EE47-C242-8B78-7A4BA897637D}" dt="2018-09-07T06:37:44.773" v="1703" actId="1076"/>
          <ac:spMkLst>
            <pc:docMk/>
            <pc:sldMk cId="2438932103" sldId="653"/>
            <ac:spMk id="4" creationId="{EB47A358-76D4-5D40-BF2B-9BD259CEBA4D}"/>
          </ac:spMkLst>
        </pc:spChg>
        <pc:spChg chg="mod">
          <ac:chgData name="Andreas Biørn-Hansen" userId="f3adb44c-04fb-439e-8fac-7dab2e9da3ac" providerId="ADAL" clId="{F4D79B56-EE47-C242-8B78-7A4BA897637D}" dt="2018-09-07T06:37:44.773" v="1703" actId="1076"/>
          <ac:spMkLst>
            <pc:docMk/>
            <pc:sldMk cId="2438932103" sldId="653"/>
            <ac:spMk id="5" creationId="{CFBCA486-FC32-1248-BF7B-1DA0B402566E}"/>
          </ac:spMkLst>
        </pc:spChg>
        <pc:spChg chg="add mod">
          <ac:chgData name="Andreas Biørn-Hansen" userId="f3adb44c-04fb-439e-8fac-7dab2e9da3ac" providerId="ADAL" clId="{F4D79B56-EE47-C242-8B78-7A4BA897637D}" dt="2018-09-07T06:38:11.341" v="1766" actId="14100"/>
          <ac:spMkLst>
            <pc:docMk/>
            <pc:sldMk cId="2438932103" sldId="653"/>
            <ac:spMk id="6" creationId="{7A90D230-15CB-7C43-8FF2-239F35942B15}"/>
          </ac:spMkLst>
        </pc:spChg>
      </pc:sldChg>
      <pc:sldChg chg="modSp add">
        <pc:chgData name="Andreas Biørn-Hansen" userId="f3adb44c-04fb-439e-8fac-7dab2e9da3ac" providerId="ADAL" clId="{F4D79B56-EE47-C242-8B78-7A4BA897637D}" dt="2018-09-07T08:09:28.910" v="2112" actId="404"/>
        <pc:sldMkLst>
          <pc:docMk/>
          <pc:sldMk cId="2478245153" sldId="654"/>
        </pc:sldMkLst>
        <pc:spChg chg="mod">
          <ac:chgData name="Andreas Biørn-Hansen" userId="f3adb44c-04fb-439e-8fac-7dab2e9da3ac" providerId="ADAL" clId="{F4D79B56-EE47-C242-8B78-7A4BA897637D}" dt="2018-09-07T08:09:28.910" v="2112" actId="404"/>
          <ac:spMkLst>
            <pc:docMk/>
            <pc:sldMk cId="2478245153" sldId="654"/>
            <ac:spMk id="27" creationId="{6774B17C-A847-D846-A5D4-290DA7DE2F4F}"/>
          </ac:spMkLst>
        </pc:spChg>
      </pc:sldChg>
      <pc:sldChg chg="addSp modSp add modTransition modAnim">
        <pc:chgData name="Andreas Biørn-Hansen" userId="f3adb44c-04fb-439e-8fac-7dab2e9da3ac" providerId="ADAL" clId="{F4D79B56-EE47-C242-8B78-7A4BA897637D}" dt="2018-09-07T08:51:14.230" v="2461"/>
        <pc:sldMkLst>
          <pc:docMk/>
          <pc:sldMk cId="13300008" sldId="655"/>
        </pc:sldMkLst>
        <pc:spChg chg="add mod">
          <ac:chgData name="Andreas Biørn-Hansen" userId="f3adb44c-04fb-439e-8fac-7dab2e9da3ac" providerId="ADAL" clId="{F4D79B56-EE47-C242-8B78-7A4BA897637D}" dt="2018-09-07T08:45:13.725" v="2408" actId="14100"/>
          <ac:spMkLst>
            <pc:docMk/>
            <pc:sldMk cId="13300008" sldId="655"/>
            <ac:spMk id="2" creationId="{DF606FCF-0545-5B43-97C2-5E3606AF3608}"/>
          </ac:spMkLst>
        </pc:spChg>
        <pc:picChg chg="add mod">
          <ac:chgData name="Andreas Biørn-Hansen" userId="f3adb44c-04fb-439e-8fac-7dab2e9da3ac" providerId="ADAL" clId="{F4D79B56-EE47-C242-8B78-7A4BA897637D}" dt="2018-09-07T08:45:28.226" v="2410" actId="1076"/>
          <ac:picMkLst>
            <pc:docMk/>
            <pc:sldMk cId="13300008" sldId="655"/>
            <ac:picMk id="3" creationId="{CDCD10EB-A383-D146-9D25-B17C07D0D3A2}"/>
          </ac:picMkLst>
        </pc:picChg>
      </pc:sldChg>
      <pc:sldChg chg="add del">
        <pc:chgData name="Andreas Biørn-Hansen" userId="f3adb44c-04fb-439e-8fac-7dab2e9da3ac" providerId="ADAL" clId="{F4D79B56-EE47-C242-8B78-7A4BA897637D}" dt="2018-09-07T08:35:51.482" v="2342" actId="2696"/>
        <pc:sldMkLst>
          <pc:docMk/>
          <pc:sldMk cId="521614827" sldId="655"/>
        </pc:sldMkLst>
      </pc:sldChg>
      <pc:sldChg chg="add del modAnim">
        <pc:chgData name="Andreas Biørn-Hansen" userId="f3adb44c-04fb-439e-8fac-7dab2e9da3ac" providerId="ADAL" clId="{F4D79B56-EE47-C242-8B78-7A4BA897637D}" dt="2018-09-07T08:37:03.213" v="2345" actId="2696"/>
        <pc:sldMkLst>
          <pc:docMk/>
          <pc:sldMk cId="626904972" sldId="655"/>
        </pc:sldMkLst>
      </pc:sldChg>
      <pc:sldChg chg="addSp modSp add modTransition modAnim">
        <pc:chgData name="Andreas Biørn-Hansen" userId="f3adb44c-04fb-439e-8fac-7dab2e9da3ac" providerId="ADAL" clId="{F4D79B56-EE47-C242-8B78-7A4BA897637D}" dt="2018-09-07T08:51:14.230" v="2461"/>
        <pc:sldMkLst>
          <pc:docMk/>
          <pc:sldMk cId="4253354726" sldId="656"/>
        </pc:sldMkLst>
        <pc:spChg chg="add mod">
          <ac:chgData name="Andreas Biørn-Hansen" userId="f3adb44c-04fb-439e-8fac-7dab2e9da3ac" providerId="ADAL" clId="{F4D79B56-EE47-C242-8B78-7A4BA897637D}" dt="2018-09-07T08:48:12.671" v="2447" actId="20577"/>
          <ac:spMkLst>
            <pc:docMk/>
            <pc:sldMk cId="4253354726" sldId="656"/>
            <ac:spMk id="2" creationId="{8B665EE0-A8C2-2C47-AAAD-26DBCC844C6F}"/>
          </ac:spMkLst>
        </pc:spChg>
        <pc:picChg chg="add mod">
          <ac:chgData name="Andreas Biørn-Hansen" userId="f3adb44c-04fb-439e-8fac-7dab2e9da3ac" providerId="ADAL" clId="{F4D79B56-EE47-C242-8B78-7A4BA897637D}" dt="2018-09-07T08:48:26.783" v="2450" actId="14100"/>
          <ac:picMkLst>
            <pc:docMk/>
            <pc:sldMk cId="4253354726" sldId="656"/>
            <ac:picMk id="3" creationId="{CB8624C2-A538-3A40-AB35-7422AEED185B}"/>
          </ac:picMkLst>
        </pc:picChg>
      </pc:sldChg>
      <pc:sldChg chg="addSp delSp modSp add modTransition delAnim modAnim">
        <pc:chgData name="Andreas Biørn-Hansen" userId="f3adb44c-04fb-439e-8fac-7dab2e9da3ac" providerId="ADAL" clId="{F4D79B56-EE47-C242-8B78-7A4BA897637D}" dt="2018-09-07T08:51:14.230" v="2461"/>
        <pc:sldMkLst>
          <pc:docMk/>
          <pc:sldMk cId="3338076166" sldId="657"/>
        </pc:sldMkLst>
        <pc:spChg chg="mod">
          <ac:chgData name="Andreas Biørn-Hansen" userId="f3adb44c-04fb-439e-8fac-7dab2e9da3ac" providerId="ADAL" clId="{F4D79B56-EE47-C242-8B78-7A4BA897637D}" dt="2018-09-07T08:48:57.232" v="2456" actId="20577"/>
          <ac:spMkLst>
            <pc:docMk/>
            <pc:sldMk cId="3338076166" sldId="657"/>
            <ac:spMk id="2" creationId="{8B665EE0-A8C2-2C47-AAAD-26DBCC844C6F}"/>
          </ac:spMkLst>
        </pc:spChg>
        <pc:picChg chg="del">
          <ac:chgData name="Andreas Biørn-Hansen" userId="f3adb44c-04fb-439e-8fac-7dab2e9da3ac" providerId="ADAL" clId="{F4D79B56-EE47-C242-8B78-7A4BA897637D}" dt="2018-09-07T08:48:58.742" v="2457" actId="478"/>
          <ac:picMkLst>
            <pc:docMk/>
            <pc:sldMk cId="3338076166" sldId="657"/>
            <ac:picMk id="3" creationId="{CB8624C2-A538-3A40-AB35-7422AEED185B}"/>
          </ac:picMkLst>
        </pc:picChg>
        <pc:picChg chg="add mod">
          <ac:chgData name="Andreas Biørn-Hansen" userId="f3adb44c-04fb-439e-8fac-7dab2e9da3ac" providerId="ADAL" clId="{F4D79B56-EE47-C242-8B78-7A4BA897637D}" dt="2018-09-07T08:50:35.898" v="2460" actId="14100"/>
          <ac:picMkLst>
            <pc:docMk/>
            <pc:sldMk cId="3338076166" sldId="657"/>
            <ac:picMk id="4" creationId="{D3CE053B-EA8A-CA46-BDCC-EEE584E9AC4A}"/>
          </ac:picMkLst>
        </pc:picChg>
      </pc:sldChg>
      <pc:sldChg chg="addSp delSp modSp add delAnim modAnim">
        <pc:chgData name="Andreas Biørn-Hansen" userId="f3adb44c-04fb-439e-8fac-7dab2e9da3ac" providerId="ADAL" clId="{F4D79B56-EE47-C242-8B78-7A4BA897637D}" dt="2018-09-07T08:54:16.086" v="2484" actId="14100"/>
        <pc:sldMkLst>
          <pc:docMk/>
          <pc:sldMk cId="2285154818" sldId="658"/>
        </pc:sldMkLst>
        <pc:spChg chg="mod">
          <ac:chgData name="Andreas Biørn-Hansen" userId="f3adb44c-04fb-439e-8fac-7dab2e9da3ac" providerId="ADAL" clId="{F4D79B56-EE47-C242-8B78-7A4BA897637D}" dt="2018-09-07T08:52:03.414" v="2480" actId="404"/>
          <ac:spMkLst>
            <pc:docMk/>
            <pc:sldMk cId="2285154818" sldId="658"/>
            <ac:spMk id="2" creationId="{8B665EE0-A8C2-2C47-AAAD-26DBCC844C6F}"/>
          </ac:spMkLst>
        </pc:spChg>
        <pc:picChg chg="add mod">
          <ac:chgData name="Andreas Biørn-Hansen" userId="f3adb44c-04fb-439e-8fac-7dab2e9da3ac" providerId="ADAL" clId="{F4D79B56-EE47-C242-8B78-7A4BA897637D}" dt="2018-09-07T08:54:16.086" v="2484" actId="14100"/>
          <ac:picMkLst>
            <pc:docMk/>
            <pc:sldMk cId="2285154818" sldId="658"/>
            <ac:picMk id="3" creationId="{F402F07B-E6F7-3447-BA42-27D2C85DC6B1}"/>
          </ac:picMkLst>
        </pc:picChg>
        <pc:picChg chg="del">
          <ac:chgData name="Andreas Biørn-Hansen" userId="f3adb44c-04fb-439e-8fac-7dab2e9da3ac" providerId="ADAL" clId="{F4D79B56-EE47-C242-8B78-7A4BA897637D}" dt="2018-09-07T08:52:11.111" v="2481" actId="478"/>
          <ac:picMkLst>
            <pc:docMk/>
            <pc:sldMk cId="2285154818" sldId="658"/>
            <ac:picMk id="4" creationId="{D3CE053B-EA8A-CA46-BDCC-EEE584E9AC4A}"/>
          </ac:picMkLst>
        </pc:picChg>
      </pc:sldChg>
      <pc:sldChg chg="add del">
        <pc:chgData name="Andreas Biørn-Hansen" userId="f3adb44c-04fb-439e-8fac-7dab2e9da3ac" providerId="ADAL" clId="{F4D79B56-EE47-C242-8B78-7A4BA897637D}" dt="2018-09-07T08:54:57.630" v="2486" actId="2696"/>
        <pc:sldMkLst>
          <pc:docMk/>
          <pc:sldMk cId="184316376" sldId="659"/>
        </pc:sldMkLst>
      </pc:sldChg>
      <pc:sldChg chg="addSp delSp modSp add delAnim modAnim">
        <pc:chgData name="Andreas Biørn-Hansen" userId="f3adb44c-04fb-439e-8fac-7dab2e9da3ac" providerId="ADAL" clId="{F4D79B56-EE47-C242-8B78-7A4BA897637D}" dt="2018-09-07T08:57:16.946" v="2536" actId="1076"/>
        <pc:sldMkLst>
          <pc:docMk/>
          <pc:sldMk cId="2008982757" sldId="659"/>
        </pc:sldMkLst>
        <pc:spChg chg="mod">
          <ac:chgData name="Andreas Biørn-Hansen" userId="f3adb44c-04fb-439e-8fac-7dab2e9da3ac" providerId="ADAL" clId="{F4D79B56-EE47-C242-8B78-7A4BA897637D}" dt="2018-09-07T08:55:09.916" v="2532" actId="20577"/>
          <ac:spMkLst>
            <pc:docMk/>
            <pc:sldMk cId="2008982757" sldId="659"/>
            <ac:spMk id="2" creationId="{8B665EE0-A8C2-2C47-AAAD-26DBCC844C6F}"/>
          </ac:spMkLst>
        </pc:spChg>
        <pc:picChg chg="del">
          <ac:chgData name="Andreas Biørn-Hansen" userId="f3adb44c-04fb-439e-8fac-7dab2e9da3ac" providerId="ADAL" clId="{F4D79B56-EE47-C242-8B78-7A4BA897637D}" dt="2018-09-07T08:55:03.742" v="2488" actId="478"/>
          <ac:picMkLst>
            <pc:docMk/>
            <pc:sldMk cId="2008982757" sldId="659"/>
            <ac:picMk id="3" creationId="{F402F07B-E6F7-3447-BA42-27D2C85DC6B1}"/>
          </ac:picMkLst>
        </pc:picChg>
        <pc:picChg chg="add mod">
          <ac:chgData name="Andreas Biørn-Hansen" userId="f3adb44c-04fb-439e-8fac-7dab2e9da3ac" providerId="ADAL" clId="{F4D79B56-EE47-C242-8B78-7A4BA897637D}" dt="2018-09-07T08:57:16.946" v="2536" actId="1076"/>
          <ac:picMkLst>
            <pc:docMk/>
            <pc:sldMk cId="2008982757" sldId="659"/>
            <ac:picMk id="4" creationId="{96F580B4-D5F6-2846-9BAF-8BAD6B335781}"/>
          </ac:picMkLst>
        </pc:picChg>
      </pc:sldChg>
      <pc:sldChg chg="addSp delSp modSp add delAnim modAnim">
        <pc:chgData name="Andreas Biørn-Hansen" userId="f3adb44c-04fb-439e-8fac-7dab2e9da3ac" providerId="ADAL" clId="{F4D79B56-EE47-C242-8B78-7A4BA897637D}" dt="2018-09-07T09:06:49.824" v="2577" actId="1076"/>
        <pc:sldMkLst>
          <pc:docMk/>
          <pc:sldMk cId="2698426773" sldId="660"/>
        </pc:sldMkLst>
        <pc:spChg chg="mod">
          <ac:chgData name="Andreas Biørn-Hansen" userId="f3adb44c-04fb-439e-8fac-7dab2e9da3ac" providerId="ADAL" clId="{F4D79B56-EE47-C242-8B78-7A4BA897637D}" dt="2018-09-07T09:00:43.573" v="2572" actId="20577"/>
          <ac:spMkLst>
            <pc:docMk/>
            <pc:sldMk cId="2698426773" sldId="660"/>
            <ac:spMk id="2" creationId="{8B665EE0-A8C2-2C47-AAAD-26DBCC844C6F}"/>
          </ac:spMkLst>
        </pc:spChg>
        <pc:picChg chg="add mod">
          <ac:chgData name="Andreas Biørn-Hansen" userId="f3adb44c-04fb-439e-8fac-7dab2e9da3ac" providerId="ADAL" clId="{F4D79B56-EE47-C242-8B78-7A4BA897637D}" dt="2018-09-07T09:06:49.824" v="2577" actId="1076"/>
          <ac:picMkLst>
            <pc:docMk/>
            <pc:sldMk cId="2698426773" sldId="660"/>
            <ac:picMk id="3" creationId="{C8777E02-F443-F348-AC2F-CB4B12626E16}"/>
          </ac:picMkLst>
        </pc:picChg>
        <pc:picChg chg="del">
          <ac:chgData name="Andreas Biørn-Hansen" userId="f3adb44c-04fb-439e-8fac-7dab2e9da3ac" providerId="ADAL" clId="{F4D79B56-EE47-C242-8B78-7A4BA897637D}" dt="2018-09-07T09:00:45.023" v="2573" actId="478"/>
          <ac:picMkLst>
            <pc:docMk/>
            <pc:sldMk cId="2698426773" sldId="660"/>
            <ac:picMk id="4" creationId="{96F580B4-D5F6-2846-9BAF-8BAD6B335781}"/>
          </ac:picMkLst>
        </pc:picChg>
      </pc:sldChg>
      <pc:sldChg chg="addSp delSp modSp add delAnim modAnim">
        <pc:chgData name="Andreas Biørn-Hansen" userId="f3adb44c-04fb-439e-8fac-7dab2e9da3ac" providerId="ADAL" clId="{F4D79B56-EE47-C242-8B78-7A4BA897637D}" dt="2018-09-07T09:21:31.878" v="2619" actId="1076"/>
        <pc:sldMkLst>
          <pc:docMk/>
          <pc:sldMk cId="1557255715" sldId="661"/>
        </pc:sldMkLst>
        <pc:spChg chg="mod">
          <ac:chgData name="Andreas Biørn-Hansen" userId="f3adb44c-04fb-439e-8fac-7dab2e9da3ac" providerId="ADAL" clId="{F4D79B56-EE47-C242-8B78-7A4BA897637D}" dt="2018-09-07T09:20:59.139" v="2611" actId="20577"/>
          <ac:spMkLst>
            <pc:docMk/>
            <pc:sldMk cId="1557255715" sldId="661"/>
            <ac:spMk id="2" creationId="{DF606FCF-0545-5B43-97C2-5E3606AF3608}"/>
          </ac:spMkLst>
        </pc:spChg>
        <pc:picChg chg="del mod">
          <ac:chgData name="Andreas Biørn-Hansen" userId="f3adb44c-04fb-439e-8fac-7dab2e9da3ac" providerId="ADAL" clId="{F4D79B56-EE47-C242-8B78-7A4BA897637D}" dt="2018-09-07T09:21:04.447" v="2613" actId="478"/>
          <ac:picMkLst>
            <pc:docMk/>
            <pc:sldMk cId="1557255715" sldId="661"/>
            <ac:picMk id="3" creationId="{CDCD10EB-A383-D146-9D25-B17C07D0D3A2}"/>
          </ac:picMkLst>
        </pc:picChg>
        <pc:picChg chg="add mod">
          <ac:chgData name="Andreas Biørn-Hansen" userId="f3adb44c-04fb-439e-8fac-7dab2e9da3ac" providerId="ADAL" clId="{F4D79B56-EE47-C242-8B78-7A4BA897637D}" dt="2018-09-07T09:21:31.878" v="2619" actId="1076"/>
          <ac:picMkLst>
            <pc:docMk/>
            <pc:sldMk cId="1557255715" sldId="661"/>
            <ac:picMk id="4" creationId="{0DAAE556-9095-9949-9693-0E51E17D9944}"/>
          </ac:picMkLst>
        </pc:picChg>
      </pc:sldChg>
      <pc:sldChg chg="addSp delSp modSp add delAnim modAnim">
        <pc:chgData name="Andreas Biørn-Hansen" userId="f3adb44c-04fb-439e-8fac-7dab2e9da3ac" providerId="ADAL" clId="{F4D79B56-EE47-C242-8B78-7A4BA897637D}" dt="2018-09-07T09:28:23.360" v="2694" actId="1076"/>
        <pc:sldMkLst>
          <pc:docMk/>
          <pc:sldMk cId="663530769" sldId="662"/>
        </pc:sldMkLst>
        <pc:spChg chg="mod">
          <ac:chgData name="Andreas Biørn-Hansen" userId="f3adb44c-04fb-439e-8fac-7dab2e9da3ac" providerId="ADAL" clId="{F4D79B56-EE47-C242-8B78-7A4BA897637D}" dt="2018-09-07T09:28:07.920" v="2690" actId="20577"/>
          <ac:spMkLst>
            <pc:docMk/>
            <pc:sldMk cId="663530769" sldId="662"/>
            <ac:spMk id="2" creationId="{DF606FCF-0545-5B43-97C2-5E3606AF3608}"/>
          </ac:spMkLst>
        </pc:spChg>
        <pc:picChg chg="add mod">
          <ac:chgData name="Andreas Biørn-Hansen" userId="f3adb44c-04fb-439e-8fac-7dab2e9da3ac" providerId="ADAL" clId="{F4D79B56-EE47-C242-8B78-7A4BA897637D}" dt="2018-09-07T09:28:23.360" v="2694" actId="1076"/>
          <ac:picMkLst>
            <pc:docMk/>
            <pc:sldMk cId="663530769" sldId="662"/>
            <ac:picMk id="3" creationId="{DFAE91A3-97A3-184C-BD34-69FA0C32E95A}"/>
          </ac:picMkLst>
        </pc:picChg>
        <pc:picChg chg="del">
          <ac:chgData name="Andreas Biørn-Hansen" userId="f3adb44c-04fb-439e-8fac-7dab2e9da3ac" providerId="ADAL" clId="{F4D79B56-EE47-C242-8B78-7A4BA897637D}" dt="2018-09-07T09:27:43.883" v="2621" actId="478"/>
          <ac:picMkLst>
            <pc:docMk/>
            <pc:sldMk cId="663530769" sldId="662"/>
            <ac:picMk id="4" creationId="{0DAAE556-9095-9949-9693-0E51E17D9944}"/>
          </ac:picMkLst>
        </pc:picChg>
      </pc:sldChg>
      <pc:sldChg chg="addSp modSp add ord">
        <pc:chgData name="Andreas Biørn-Hansen" userId="f3adb44c-04fb-439e-8fac-7dab2e9da3ac" providerId="ADAL" clId="{F4D79B56-EE47-C242-8B78-7A4BA897637D}" dt="2018-09-07T09:45:26.665" v="2761"/>
        <pc:sldMkLst>
          <pc:docMk/>
          <pc:sldMk cId="2413739339" sldId="663"/>
        </pc:sldMkLst>
        <pc:spChg chg="add mod">
          <ac:chgData name="Andreas Biørn-Hansen" userId="f3adb44c-04fb-439e-8fac-7dab2e9da3ac" providerId="ADAL" clId="{F4D79B56-EE47-C242-8B78-7A4BA897637D}" dt="2018-09-07T09:36:15.809" v="2759" actId="1076"/>
          <ac:spMkLst>
            <pc:docMk/>
            <pc:sldMk cId="2413739339" sldId="663"/>
            <ac:spMk id="3" creationId="{C3EA9F70-744A-2545-864C-4623AC34E466}"/>
          </ac:spMkLst>
        </pc:spChg>
        <pc:picChg chg="add mod">
          <ac:chgData name="Andreas Biørn-Hansen" userId="f3adb44c-04fb-439e-8fac-7dab2e9da3ac" providerId="ADAL" clId="{F4D79B56-EE47-C242-8B78-7A4BA897637D}" dt="2018-09-07T09:35:59.901" v="2733" actId="1076"/>
          <ac:picMkLst>
            <pc:docMk/>
            <pc:sldMk cId="2413739339" sldId="663"/>
            <ac:picMk id="2" creationId="{74355E56-36D0-4544-9BB7-F7CCB3F16BC4}"/>
          </ac:picMkLst>
        </pc:picChg>
      </pc:sldChg>
      <pc:sldChg chg="addSp delSp modSp add delAnim modAnim">
        <pc:chgData name="Andreas Biørn-Hansen" userId="f3adb44c-04fb-439e-8fac-7dab2e9da3ac" providerId="ADAL" clId="{F4D79B56-EE47-C242-8B78-7A4BA897637D}" dt="2018-09-07T09:53:33.802" v="2784" actId="1076"/>
        <pc:sldMkLst>
          <pc:docMk/>
          <pc:sldMk cId="48306085" sldId="664"/>
        </pc:sldMkLst>
        <pc:spChg chg="mod">
          <ac:chgData name="Andreas Biørn-Hansen" userId="f3adb44c-04fb-439e-8fac-7dab2e9da3ac" providerId="ADAL" clId="{F4D79B56-EE47-C242-8B78-7A4BA897637D}" dt="2018-09-07T09:53:17.046" v="2780" actId="20577"/>
          <ac:spMkLst>
            <pc:docMk/>
            <pc:sldMk cId="48306085" sldId="664"/>
            <ac:spMk id="2" creationId="{8B665EE0-A8C2-2C47-AAAD-26DBCC844C6F}"/>
          </ac:spMkLst>
        </pc:spChg>
        <pc:picChg chg="del">
          <ac:chgData name="Andreas Biørn-Hansen" userId="f3adb44c-04fb-439e-8fac-7dab2e9da3ac" providerId="ADAL" clId="{F4D79B56-EE47-C242-8B78-7A4BA897637D}" dt="2018-09-07T09:53:18.415" v="2781" actId="478"/>
          <ac:picMkLst>
            <pc:docMk/>
            <pc:sldMk cId="48306085" sldId="664"/>
            <ac:picMk id="3" creationId="{C8777E02-F443-F348-AC2F-CB4B12626E16}"/>
          </ac:picMkLst>
        </pc:picChg>
        <pc:picChg chg="add mod">
          <ac:chgData name="Andreas Biørn-Hansen" userId="f3adb44c-04fb-439e-8fac-7dab2e9da3ac" providerId="ADAL" clId="{F4D79B56-EE47-C242-8B78-7A4BA897637D}" dt="2018-09-07T09:53:33.802" v="2784" actId="1076"/>
          <ac:picMkLst>
            <pc:docMk/>
            <pc:sldMk cId="48306085" sldId="664"/>
            <ac:picMk id="4" creationId="{4934F2EA-58D8-B240-90AD-021CA8BEA807}"/>
          </ac:picMkLst>
        </pc:picChg>
      </pc:sldChg>
    </pc:docChg>
  </pc:docChgLst>
  <pc:docChgLst>
    <pc:chgData name="Andreas Biørn-Hansen" userId="f3adb44c-04fb-439e-8fac-7dab2e9da3ac" providerId="ADAL" clId="{123BA465-1F0C-F04C-90B0-2CCBEFFFDE17}"/>
    <pc:docChg chg="undo redo custSel addSld delSld modSld sldOrd">
      <pc:chgData name="Andreas Biørn-Hansen" userId="f3adb44c-04fb-439e-8fac-7dab2e9da3ac" providerId="ADAL" clId="{123BA465-1F0C-F04C-90B0-2CCBEFFFDE17}" dt="2018-09-06T16:53:12.507" v="7674" actId="20577"/>
      <pc:docMkLst>
        <pc:docMk/>
      </pc:docMkLst>
      <pc:sldChg chg="modSp">
        <pc:chgData name="Andreas Biørn-Hansen" userId="f3adb44c-04fb-439e-8fac-7dab2e9da3ac" providerId="ADAL" clId="{123BA465-1F0C-F04C-90B0-2CCBEFFFDE17}" dt="2018-09-01T07:50:47.573" v="479" actId="20577"/>
        <pc:sldMkLst>
          <pc:docMk/>
          <pc:sldMk cId="0" sldId="258"/>
        </pc:sldMkLst>
        <pc:spChg chg="mod">
          <ac:chgData name="Andreas Biørn-Hansen" userId="f3adb44c-04fb-439e-8fac-7dab2e9da3ac" providerId="ADAL" clId="{123BA465-1F0C-F04C-90B0-2CCBEFFFDE17}" dt="2018-09-01T07:50:47.573" v="479" actId="20577"/>
          <ac:spMkLst>
            <pc:docMk/>
            <pc:sldMk cId="0" sldId="258"/>
            <ac:spMk id="54" creationId="{00000000-0000-0000-0000-000000000000}"/>
          </ac:spMkLst>
        </pc:spChg>
      </pc:sldChg>
      <pc:sldChg chg="delSp modSp delAnim">
        <pc:chgData name="Andreas Biørn-Hansen" userId="f3adb44c-04fb-439e-8fac-7dab2e9da3ac" providerId="ADAL" clId="{123BA465-1F0C-F04C-90B0-2CCBEFFFDE17}" dt="2018-09-06T16:42:42.783" v="7606" actId="20577"/>
        <pc:sldMkLst>
          <pc:docMk/>
          <pc:sldMk cId="1895728843" sldId="504"/>
        </pc:sldMkLst>
        <pc:spChg chg="del">
          <ac:chgData name="Andreas Biørn-Hansen" userId="f3adb44c-04fb-439e-8fac-7dab2e9da3ac" providerId="ADAL" clId="{123BA465-1F0C-F04C-90B0-2CCBEFFFDE17}" dt="2018-09-01T07:37:52.921" v="278" actId="478"/>
          <ac:spMkLst>
            <pc:docMk/>
            <pc:sldMk cId="1895728843" sldId="504"/>
            <ac:spMk id="5" creationId="{001A016F-15DF-5D46-A588-56791206D0B8}"/>
          </ac:spMkLst>
        </pc:spChg>
        <pc:spChg chg="mod">
          <ac:chgData name="Andreas Biørn-Hansen" userId="f3adb44c-04fb-439e-8fac-7dab2e9da3ac" providerId="ADAL" clId="{123BA465-1F0C-F04C-90B0-2CCBEFFFDE17}" dt="2018-09-01T07:37:55.603" v="280" actId="1076"/>
          <ac:spMkLst>
            <pc:docMk/>
            <pc:sldMk cId="1895728843" sldId="504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123BA465-1F0C-F04C-90B0-2CCBEFFFDE17}" dt="2018-09-06T16:42:42.783" v="7606" actId="20577"/>
          <ac:spMkLst>
            <pc:docMk/>
            <pc:sldMk cId="1895728843" sldId="504"/>
            <ac:spMk id="28" creationId="{6C5E6749-7799-4844-B561-62827D3D41E2}"/>
          </ac:spMkLst>
        </pc:spChg>
        <pc:spChg chg="del">
          <ac:chgData name="Andreas Biørn-Hansen" userId="f3adb44c-04fb-439e-8fac-7dab2e9da3ac" providerId="ADAL" clId="{123BA465-1F0C-F04C-90B0-2CCBEFFFDE17}" dt="2018-09-01T07:37:52.921" v="278" actId="478"/>
          <ac:spMkLst>
            <pc:docMk/>
            <pc:sldMk cId="1895728843" sldId="504"/>
            <ac:spMk id="29" creationId="{6B7AF995-F533-9045-857F-636B3AB75D8F}"/>
          </ac:spMkLst>
        </pc:spChg>
        <pc:spChg chg="del">
          <ac:chgData name="Andreas Biørn-Hansen" userId="f3adb44c-04fb-439e-8fac-7dab2e9da3ac" providerId="ADAL" clId="{123BA465-1F0C-F04C-90B0-2CCBEFFFDE17}" dt="2018-09-01T07:37:59.815" v="282" actId="478"/>
          <ac:spMkLst>
            <pc:docMk/>
            <pc:sldMk cId="1895728843" sldId="504"/>
            <ac:spMk id="181" creationId="{00000000-0000-0000-0000-000000000000}"/>
          </ac:spMkLst>
        </pc:spChg>
      </pc:sldChg>
      <pc:sldChg chg="modSp modAnim">
        <pc:chgData name="Andreas Biørn-Hansen" userId="f3adb44c-04fb-439e-8fac-7dab2e9da3ac" providerId="ADAL" clId="{123BA465-1F0C-F04C-90B0-2CCBEFFFDE17}" dt="2018-09-06T16:39:00.156" v="7419" actId="20577"/>
        <pc:sldMkLst>
          <pc:docMk/>
          <pc:sldMk cId="623571089" sldId="525"/>
        </pc:sldMkLst>
        <pc:spChg chg="mod">
          <ac:chgData name="Andreas Biørn-Hansen" userId="f3adb44c-04fb-439e-8fac-7dab2e9da3ac" providerId="ADAL" clId="{123BA465-1F0C-F04C-90B0-2CCBEFFFDE17}" dt="2018-09-06T05:57:07.447" v="4004" actId="113"/>
          <ac:spMkLst>
            <pc:docMk/>
            <pc:sldMk cId="623571089" sldId="525"/>
            <ac:spMk id="15" creationId="{5284D20E-4C11-EE4D-BD1A-06285108B9F6}"/>
          </ac:spMkLst>
        </pc:spChg>
        <pc:spChg chg="mod">
          <ac:chgData name="Andreas Biørn-Hansen" userId="f3adb44c-04fb-439e-8fac-7dab2e9da3ac" providerId="ADAL" clId="{123BA465-1F0C-F04C-90B0-2CCBEFFFDE17}" dt="2018-09-02T18:01:15.779" v="1563" actId="113"/>
          <ac:spMkLst>
            <pc:docMk/>
            <pc:sldMk cId="623571089" sldId="525"/>
            <ac:spMk id="16" creationId="{115EAEA5-2C2E-7742-AA15-2603422A8763}"/>
          </ac:spMkLst>
        </pc:spChg>
      </pc:sldChg>
      <pc:sldChg chg="delSp modSp modAnim">
        <pc:chgData name="Andreas Biørn-Hansen" userId="f3adb44c-04fb-439e-8fac-7dab2e9da3ac" providerId="ADAL" clId="{123BA465-1F0C-F04C-90B0-2CCBEFFFDE17}" dt="2018-09-06T11:45:05.436" v="7022" actId="20577"/>
        <pc:sldMkLst>
          <pc:docMk/>
          <pc:sldMk cId="3477782325" sldId="526"/>
        </pc:sldMkLst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6" creationId="{13B8C2B9-F06C-2042-8DF3-F696AC2BAF2E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7" creationId="{619DB932-49FA-C34C-B608-022D28F30EE3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8" creationId="{B11608CF-2DFC-CE4F-B48E-1CAA1898B4B8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9" creationId="{C42D8F19-CDAA-A546-87C6-EFC0D53E7067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10" creationId="{3BC1C60C-7731-A543-979C-0C236532CF70}"/>
          </ac:spMkLst>
        </pc:spChg>
        <pc:spChg chg="mod">
          <ac:chgData name="Andreas Biørn-Hansen" userId="f3adb44c-04fb-439e-8fac-7dab2e9da3ac" providerId="ADAL" clId="{123BA465-1F0C-F04C-90B0-2CCBEFFFDE17}" dt="2018-09-06T05:17:36.006" v="3506" actId="1035"/>
          <ac:spMkLst>
            <pc:docMk/>
            <pc:sldMk cId="3477782325" sldId="526"/>
            <ac:spMk id="11" creationId="{79C173A9-93AC-3F47-9E6E-C38A3BFF3BDF}"/>
          </ac:spMkLst>
        </pc:spChg>
        <pc:spChg chg="mod">
          <ac:chgData name="Andreas Biørn-Hansen" userId="f3adb44c-04fb-439e-8fac-7dab2e9da3ac" providerId="ADAL" clId="{123BA465-1F0C-F04C-90B0-2CCBEFFFDE17}" dt="2018-09-06T05:17:28.900" v="3492" actId="404"/>
          <ac:spMkLst>
            <pc:docMk/>
            <pc:sldMk cId="3477782325" sldId="526"/>
            <ac:spMk id="28" creationId="{6C5E6749-7799-4844-B561-62827D3D41E2}"/>
          </ac:spMkLst>
        </pc:spChg>
        <pc:spChg chg="del">
          <ac:chgData name="Andreas Biørn-Hansen" userId="f3adb44c-04fb-439e-8fac-7dab2e9da3ac" providerId="ADAL" clId="{123BA465-1F0C-F04C-90B0-2CCBEFFFDE17}" dt="2018-09-01T07:44:24.260" v="469" actId="478"/>
          <ac:spMkLst>
            <pc:docMk/>
            <pc:sldMk cId="3477782325" sldId="526"/>
            <ac:spMk id="181" creationId="{00000000-0000-0000-0000-000000000000}"/>
          </ac:spMkLst>
        </pc:spChg>
      </pc:sldChg>
      <pc:sldChg chg="delSp modSp modAnim">
        <pc:chgData name="Andreas Biørn-Hansen" userId="f3adb44c-04fb-439e-8fac-7dab2e9da3ac" providerId="ADAL" clId="{123BA465-1F0C-F04C-90B0-2CCBEFFFDE17}" dt="2018-09-06T05:16:49.229" v="3487" actId="20577"/>
        <pc:sldMkLst>
          <pc:docMk/>
          <pc:sldMk cId="680799198" sldId="527"/>
        </pc:sldMkLst>
        <pc:spChg chg="mod">
          <ac:chgData name="Andreas Biørn-Hansen" userId="f3adb44c-04fb-439e-8fac-7dab2e9da3ac" providerId="ADAL" clId="{123BA465-1F0C-F04C-90B0-2CCBEFFFDE17}" dt="2018-09-02T18:02:19.465" v="1572" actId="2711"/>
          <ac:spMkLst>
            <pc:docMk/>
            <pc:sldMk cId="680799198" sldId="527"/>
            <ac:spMk id="5" creationId="{001A016F-15DF-5D46-A588-56791206D0B8}"/>
          </ac:spMkLst>
        </pc:spChg>
        <pc:spChg chg="mod">
          <ac:chgData name="Andreas Biørn-Hansen" userId="f3adb44c-04fb-439e-8fac-7dab2e9da3ac" providerId="ADAL" clId="{123BA465-1F0C-F04C-90B0-2CCBEFFFDE17}" dt="2018-09-06T05:16:49.229" v="3487" actId="20577"/>
          <ac:spMkLst>
            <pc:docMk/>
            <pc:sldMk cId="680799198" sldId="527"/>
            <ac:spMk id="29" creationId="{6B7AF995-F533-9045-857F-636B3AB75D8F}"/>
          </ac:spMkLst>
        </pc:spChg>
        <pc:spChg chg="del">
          <ac:chgData name="Andreas Biørn-Hansen" userId="f3adb44c-04fb-439e-8fac-7dab2e9da3ac" providerId="ADAL" clId="{123BA465-1F0C-F04C-90B0-2CCBEFFFDE17}" dt="2018-09-01T08:51:06.436" v="712" actId="478"/>
          <ac:spMkLst>
            <pc:docMk/>
            <pc:sldMk cId="680799198" sldId="527"/>
            <ac:spMk id="181" creationId="{00000000-0000-0000-0000-000000000000}"/>
          </ac:spMkLst>
        </pc:spChg>
      </pc:sldChg>
      <pc:sldChg chg="addSp delSp modSp addAnim delAnim modAnim">
        <pc:chgData name="Andreas Biørn-Hansen" userId="f3adb44c-04fb-439e-8fac-7dab2e9da3ac" providerId="ADAL" clId="{123BA465-1F0C-F04C-90B0-2CCBEFFFDE17}" dt="2018-09-06T10:41:28.957" v="5819" actId="20577"/>
        <pc:sldMkLst>
          <pc:docMk/>
          <pc:sldMk cId="3337435528" sldId="528"/>
        </pc:sldMkLst>
        <pc:spChg chg="add mod">
          <ac:chgData name="Andreas Biørn-Hansen" userId="f3adb44c-04fb-439e-8fac-7dab2e9da3ac" providerId="ADAL" clId="{123BA465-1F0C-F04C-90B0-2CCBEFFFDE17}" dt="2018-09-02T18:03:37.120" v="1658" actId="1076"/>
          <ac:spMkLst>
            <pc:docMk/>
            <pc:sldMk cId="3337435528" sldId="528"/>
            <ac:spMk id="2" creationId="{3D05C4EE-D469-2E47-9E1C-969862112B29}"/>
          </ac:spMkLst>
        </pc:spChg>
        <pc:spChg chg="add mod">
          <ac:chgData name="Andreas Biørn-Hansen" userId="f3adb44c-04fb-439e-8fac-7dab2e9da3ac" providerId="ADAL" clId="{123BA465-1F0C-F04C-90B0-2CCBEFFFDE17}" dt="2018-09-06T10:41:28.957" v="5819" actId="20577"/>
          <ac:spMkLst>
            <pc:docMk/>
            <pc:sldMk cId="3337435528" sldId="528"/>
            <ac:spMk id="3" creationId="{6A3AE962-ECB6-D748-B935-2F03AE846CF8}"/>
          </ac:spMkLst>
        </pc:spChg>
        <pc:spChg chg="add mod">
          <ac:chgData name="Andreas Biørn-Hansen" userId="f3adb44c-04fb-439e-8fac-7dab2e9da3ac" providerId="ADAL" clId="{123BA465-1F0C-F04C-90B0-2CCBEFFFDE17}" dt="2018-09-06T10:41:15.857" v="5815" actId="20577"/>
          <ac:spMkLst>
            <pc:docMk/>
            <pc:sldMk cId="3337435528" sldId="528"/>
            <ac:spMk id="4" creationId="{67331B98-9B00-DA4B-B235-40F336E5C31B}"/>
          </ac:spMkLst>
        </pc:spChg>
        <pc:spChg chg="del mod">
          <ac:chgData name="Andreas Biørn-Hansen" userId="f3adb44c-04fb-439e-8fac-7dab2e9da3ac" providerId="ADAL" clId="{123BA465-1F0C-F04C-90B0-2CCBEFFFDE17}" dt="2018-09-01T09:04:46.781" v="1187" actId="478"/>
          <ac:spMkLst>
            <pc:docMk/>
            <pc:sldMk cId="3337435528" sldId="528"/>
            <ac:spMk id="5" creationId="{001A016F-15DF-5D46-A588-56791206D0B8}"/>
          </ac:spMkLst>
        </pc:spChg>
        <pc:spChg chg="mod">
          <ac:chgData name="Andreas Biørn-Hansen" userId="f3adb44c-04fb-439e-8fac-7dab2e9da3ac" providerId="ADAL" clId="{123BA465-1F0C-F04C-90B0-2CCBEFFFDE17}" dt="2018-09-05T17:58:33.527" v="3339" actId="20577"/>
          <ac:spMkLst>
            <pc:docMk/>
            <pc:sldMk cId="3337435528" sldId="528"/>
            <ac:spMk id="29" creationId="{6B7AF995-F533-9045-857F-636B3AB75D8F}"/>
          </ac:spMkLst>
        </pc:spChg>
        <pc:spChg chg="del">
          <ac:chgData name="Andreas Biørn-Hansen" userId="f3adb44c-04fb-439e-8fac-7dab2e9da3ac" providerId="ADAL" clId="{123BA465-1F0C-F04C-90B0-2CCBEFFFDE17}" dt="2018-09-01T09:03:09.789" v="1164" actId="478"/>
          <ac:spMkLst>
            <pc:docMk/>
            <pc:sldMk cId="3337435528" sldId="528"/>
            <ac:spMk id="181" creationId="{00000000-0000-0000-0000-000000000000}"/>
          </ac:spMkLst>
        </pc:spChg>
      </pc:sldChg>
      <pc:sldChg chg="delSp modSp ord">
        <pc:chgData name="Andreas Biørn-Hansen" userId="f3adb44c-04fb-439e-8fac-7dab2e9da3ac" providerId="ADAL" clId="{123BA465-1F0C-F04C-90B0-2CCBEFFFDE17}" dt="2018-09-06T16:41:01.752" v="7531" actId="403"/>
        <pc:sldMkLst>
          <pc:docMk/>
          <pc:sldMk cId="2771277412" sldId="529"/>
        </pc:sldMkLst>
        <pc:spChg chg="mod topLvl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5" creationId="{58E8866A-DA08-584A-97E4-9CA3388F5DA0}"/>
          </ac:spMkLst>
        </pc:spChg>
        <pc:spChg chg="del mod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6" creationId="{13B8C2B9-F06C-2042-8DF3-F696AC2BAF2E}"/>
          </ac:spMkLst>
        </pc:spChg>
        <pc:spChg chg="del mod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7" creationId="{619DB932-49FA-C34C-B608-022D28F30EE3}"/>
          </ac:spMkLst>
        </pc:spChg>
        <pc:spChg chg="del mod topLvl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8" creationId="{B11608CF-2DFC-CE4F-B48E-1CAA1898B4B8}"/>
          </ac:spMkLst>
        </pc:spChg>
        <pc:spChg chg="del mod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9" creationId="{C42D8F19-CDAA-A546-87C6-EFC0D53E7067}"/>
          </ac:spMkLst>
        </pc:spChg>
        <pc:spChg chg="del mod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10" creationId="{3BC1C60C-7731-A543-979C-0C236532CF70}"/>
          </ac:spMkLst>
        </pc:spChg>
        <pc:spChg chg="del mod">
          <ac:chgData name="Andreas Biørn-Hansen" userId="f3adb44c-04fb-439e-8fac-7dab2e9da3ac" providerId="ADAL" clId="{123BA465-1F0C-F04C-90B0-2CCBEFFFDE17}" dt="2018-09-02T18:22:25.097" v="1724" actId="478"/>
          <ac:spMkLst>
            <pc:docMk/>
            <pc:sldMk cId="2771277412" sldId="529"/>
            <ac:spMk id="11" creationId="{79C173A9-93AC-3F47-9E6E-C38A3BFF3BDF}"/>
          </ac:spMkLst>
        </pc:spChg>
        <pc:spChg chg="mod">
          <ac:chgData name="Andreas Biørn-Hansen" userId="f3adb44c-04fb-439e-8fac-7dab2e9da3ac" providerId="ADAL" clId="{123BA465-1F0C-F04C-90B0-2CCBEFFFDE17}" dt="2018-09-06T16:41:01.752" v="7531" actId="403"/>
          <ac:spMkLst>
            <pc:docMk/>
            <pc:sldMk cId="2771277412" sldId="529"/>
            <ac:spMk id="13" creationId="{7D8F65C4-BF93-6D45-A96F-EC4F07F27F2E}"/>
          </ac:spMkLst>
        </pc:spChg>
        <pc:spChg chg="del mod">
          <ac:chgData name="Andreas Biørn-Hansen" userId="f3adb44c-04fb-439e-8fac-7dab2e9da3ac" providerId="ADAL" clId="{123BA465-1F0C-F04C-90B0-2CCBEFFFDE17}" dt="2018-09-06T06:45:16.621" v="4069" actId="478"/>
          <ac:spMkLst>
            <pc:docMk/>
            <pc:sldMk cId="2771277412" sldId="529"/>
            <ac:spMk id="181" creationId="{00000000-0000-0000-0000-000000000000}"/>
          </ac:spMkLst>
        </pc:spChg>
        <pc:grpChg chg="del mod">
          <ac:chgData name="Andreas Biørn-Hansen" userId="f3adb44c-04fb-439e-8fac-7dab2e9da3ac" providerId="ADAL" clId="{123BA465-1F0C-F04C-90B0-2CCBEFFFDE17}" dt="2018-09-02T18:22:25.097" v="1724" actId="478"/>
          <ac:grpSpMkLst>
            <pc:docMk/>
            <pc:sldMk cId="2771277412" sldId="529"/>
            <ac:grpSpMk id="2" creationId="{1673ED10-8174-C54A-B718-8D25812BBBF8}"/>
          </ac:grpSpMkLst>
        </pc:grpChg>
      </pc:sldChg>
      <pc:sldChg chg="addSp modSp ord">
        <pc:chgData name="Andreas Biørn-Hansen" userId="f3adb44c-04fb-439e-8fac-7dab2e9da3ac" providerId="ADAL" clId="{123BA465-1F0C-F04C-90B0-2CCBEFFFDE17}" dt="2018-09-06T11:22:01.610" v="6941" actId="20577"/>
        <pc:sldMkLst>
          <pc:docMk/>
          <pc:sldMk cId="2751455630" sldId="530"/>
        </pc:sldMkLst>
        <pc:spChg chg="add mod">
          <ac:chgData name="Andreas Biørn-Hansen" userId="f3adb44c-04fb-439e-8fac-7dab2e9da3ac" providerId="ADAL" clId="{123BA465-1F0C-F04C-90B0-2CCBEFFFDE17}" dt="2018-09-06T07:59:18.166" v="4949" actId="1076"/>
          <ac:spMkLst>
            <pc:docMk/>
            <pc:sldMk cId="2751455630" sldId="530"/>
            <ac:spMk id="9" creationId="{7A5AC26B-40DF-CA45-A95D-1838AD0CAE93}"/>
          </ac:spMkLst>
        </pc:spChg>
        <pc:spChg chg="add mod">
          <ac:chgData name="Andreas Biørn-Hansen" userId="f3adb44c-04fb-439e-8fac-7dab2e9da3ac" providerId="ADAL" clId="{123BA465-1F0C-F04C-90B0-2CCBEFFFDE17}" dt="2018-09-06T07:59:24.400" v="4956" actId="20577"/>
          <ac:spMkLst>
            <pc:docMk/>
            <pc:sldMk cId="2751455630" sldId="530"/>
            <ac:spMk id="10" creationId="{36972E5C-A8A7-E54C-B54D-CF54E94EEFC5}"/>
          </ac:spMkLst>
        </pc:spChg>
        <pc:spChg chg="mod">
          <ac:chgData name="Andreas Biørn-Hansen" userId="f3adb44c-04fb-439e-8fac-7dab2e9da3ac" providerId="ADAL" clId="{123BA465-1F0C-F04C-90B0-2CCBEFFFDE17}" dt="2018-09-06T07:59:22.630" v="4954" actId="20577"/>
          <ac:spMkLst>
            <pc:docMk/>
            <pc:sldMk cId="2751455630" sldId="530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123BA465-1F0C-F04C-90B0-2CCBEFFFDE17}" dt="2018-09-06T11:22:01.610" v="6941" actId="20577"/>
          <ac:spMkLst>
            <pc:docMk/>
            <pc:sldMk cId="2751455630" sldId="530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123BA465-1F0C-F04C-90B0-2CCBEFFFDE17}" dt="2018-09-06T11:21:51.213" v="6939" actId="2711"/>
          <ac:spMkLst>
            <pc:docMk/>
            <pc:sldMk cId="2751455630" sldId="530"/>
            <ac:spMk id="17" creationId="{753684A8-B41A-B048-8DFC-9C8115E4BCF8}"/>
          </ac:spMkLst>
        </pc:spChg>
        <pc:cxnChg chg="mod">
          <ac:chgData name="Andreas Biørn-Hansen" userId="f3adb44c-04fb-439e-8fac-7dab2e9da3ac" providerId="ADAL" clId="{123BA465-1F0C-F04C-90B0-2CCBEFFFDE17}" dt="2018-09-06T07:59:03.469" v="4944" actId="14100"/>
          <ac:cxnSpMkLst>
            <pc:docMk/>
            <pc:sldMk cId="2751455630" sldId="530"/>
            <ac:cxnSpMk id="16" creationId="{B9E7D689-B313-F14F-A905-9021773EB01B}"/>
          </ac:cxnSpMkLst>
        </pc:cxnChg>
      </pc:sldChg>
      <pc:sldChg chg="addSp delSp modSp ord">
        <pc:chgData name="Andreas Biørn-Hansen" userId="f3adb44c-04fb-439e-8fac-7dab2e9da3ac" providerId="ADAL" clId="{123BA465-1F0C-F04C-90B0-2CCBEFFFDE17}" dt="2018-09-06T11:37:10" v="6961" actId="403"/>
        <pc:sldMkLst>
          <pc:docMk/>
          <pc:sldMk cId="2952623138" sldId="531"/>
        </pc:sldMkLst>
        <pc:spChg chg="mod">
          <ac:chgData name="Andreas Biørn-Hansen" userId="f3adb44c-04fb-439e-8fac-7dab2e9da3ac" providerId="ADAL" clId="{123BA465-1F0C-F04C-90B0-2CCBEFFFDE17}" dt="2018-09-02T18:09:42.230" v="1676" actId="2711"/>
          <ac:spMkLst>
            <pc:docMk/>
            <pc:sldMk cId="2952623138" sldId="531"/>
            <ac:spMk id="2" creationId="{A9FF5885-5451-644A-88D9-E29D5DEB9814}"/>
          </ac:spMkLst>
        </pc:spChg>
        <pc:spChg chg="add mod">
          <ac:chgData name="Andreas Biørn-Hansen" userId="f3adb44c-04fb-439e-8fac-7dab2e9da3ac" providerId="ADAL" clId="{123BA465-1F0C-F04C-90B0-2CCBEFFFDE17}" dt="2018-09-06T11:37:10" v="6961" actId="403"/>
          <ac:spMkLst>
            <pc:docMk/>
            <pc:sldMk cId="2952623138" sldId="531"/>
            <ac:spMk id="3" creationId="{3F40E871-3AB6-0542-9D91-96FD33A786E0}"/>
          </ac:spMkLst>
        </pc:spChg>
        <pc:spChg chg="mod">
          <ac:chgData name="Andreas Biørn-Hansen" userId="f3adb44c-04fb-439e-8fac-7dab2e9da3ac" providerId="ADAL" clId="{123BA465-1F0C-F04C-90B0-2CCBEFFFDE17}" dt="2018-09-02T18:09:38.683" v="1675" actId="2711"/>
          <ac:spMkLst>
            <pc:docMk/>
            <pc:sldMk cId="2952623138" sldId="531"/>
            <ac:spMk id="6" creationId="{20479179-A8AE-AC40-8013-B12906705CE1}"/>
          </ac:spMkLst>
        </pc:spChg>
        <pc:spChg chg="mod">
          <ac:chgData name="Andreas Biørn-Hansen" userId="f3adb44c-04fb-439e-8fac-7dab2e9da3ac" providerId="ADAL" clId="{123BA465-1F0C-F04C-90B0-2CCBEFFFDE17}" dt="2018-09-02T18:09:32.984" v="1674" actId="2711"/>
          <ac:spMkLst>
            <pc:docMk/>
            <pc:sldMk cId="2952623138" sldId="531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123BA465-1F0C-F04C-90B0-2CCBEFFFDE17}" dt="2018-09-02T18:09:32.984" v="1674" actId="2711"/>
          <ac:spMkLst>
            <pc:docMk/>
            <pc:sldMk cId="2952623138" sldId="531"/>
            <ac:spMk id="15" creationId="{777E411E-22D3-7E40-B8D3-E8F72E55FFC8}"/>
          </ac:spMkLst>
        </pc:spChg>
        <pc:spChg chg="del mod">
          <ac:chgData name="Andreas Biørn-Hansen" userId="f3adb44c-04fb-439e-8fac-7dab2e9da3ac" providerId="ADAL" clId="{123BA465-1F0C-F04C-90B0-2CCBEFFFDE17}" dt="2018-09-06T11:36:48.075" v="6943" actId="478"/>
          <ac:spMkLst>
            <pc:docMk/>
            <pc:sldMk cId="2952623138" sldId="531"/>
            <ac:spMk id="181" creationId="{00000000-0000-0000-0000-000000000000}"/>
          </ac:spMkLst>
        </pc:spChg>
      </pc:sldChg>
      <pc:sldChg chg="addSp delSp modSp modAnim">
        <pc:chgData name="Andreas Biørn-Hansen" userId="f3adb44c-04fb-439e-8fac-7dab2e9da3ac" providerId="ADAL" clId="{123BA465-1F0C-F04C-90B0-2CCBEFFFDE17}" dt="2018-09-06T12:04:04.440" v="7197" actId="1076"/>
        <pc:sldMkLst>
          <pc:docMk/>
          <pc:sldMk cId="2817999431" sldId="532"/>
        </pc:sldMkLst>
        <pc:spChg chg="add 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2" creationId="{DE44E670-0D7B-654A-869F-06965A0FD72C}"/>
          </ac:spMkLst>
        </pc:spChg>
        <pc:spChg chg="add del">
          <ac:chgData name="Andreas Biørn-Hansen" userId="f3adb44c-04fb-439e-8fac-7dab2e9da3ac" providerId="ADAL" clId="{123BA465-1F0C-F04C-90B0-2CCBEFFFDE17}" dt="2018-09-01T07:46:23.386" v="477" actId="478"/>
          <ac:spMkLst>
            <pc:docMk/>
            <pc:sldMk cId="2817999431" sldId="532"/>
            <ac:spMk id="2" creationId="{DDBF7F2E-A65A-7947-80C6-3DD2B73A1E9D}"/>
          </ac:spMkLst>
        </pc:spChg>
        <pc:spChg chg="add mod">
          <ac:chgData name="Andreas Biørn-Hansen" userId="f3adb44c-04fb-439e-8fac-7dab2e9da3ac" providerId="ADAL" clId="{123BA465-1F0C-F04C-90B0-2CCBEFFFDE17}" dt="2018-09-06T11:48:12.885" v="7176" actId="20577"/>
          <ac:spMkLst>
            <pc:docMk/>
            <pc:sldMk cId="2817999431" sldId="532"/>
            <ac:spMk id="3" creationId="{7B5E939B-952E-1A48-9D00-5A865714E1F3}"/>
          </ac:spMkLst>
        </pc:spChg>
        <pc:spChg chg="add mod">
          <ac:chgData name="Andreas Biørn-Hansen" userId="f3adb44c-04fb-439e-8fac-7dab2e9da3ac" providerId="ADAL" clId="{123BA465-1F0C-F04C-90B0-2CCBEFFFDE17}" dt="2018-09-06T12:04:04.440" v="7197" actId="1076"/>
          <ac:spMkLst>
            <pc:docMk/>
            <pc:sldMk cId="2817999431" sldId="532"/>
            <ac:spMk id="4" creationId="{C9092841-824C-0044-9179-ACA1483ABFFD}"/>
          </ac:spMkLst>
        </pc:spChg>
        <pc:spChg chg="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6" creationId="{14585605-6518-3643-81ED-EFBEDDAC0166}"/>
          </ac:spMkLst>
        </pc:spChg>
        <pc:spChg chg="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7" creationId="{951BC49A-426D-D641-9E6C-3D4C87216E7B}"/>
          </ac:spMkLst>
        </pc:spChg>
        <pc:spChg chg="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8" creationId="{3C8E806A-760B-6940-A05B-04F0B57C8557}"/>
          </ac:spMkLst>
        </pc:spChg>
        <pc:spChg chg="add mod">
          <ac:chgData name="Andreas Biørn-Hansen" userId="f3adb44c-04fb-439e-8fac-7dab2e9da3ac" providerId="ADAL" clId="{123BA465-1F0C-F04C-90B0-2CCBEFFFDE17}" dt="2018-09-06T12:03:50.949" v="7185" actId="14100"/>
          <ac:spMkLst>
            <pc:docMk/>
            <pc:sldMk cId="2817999431" sldId="532"/>
            <ac:spMk id="9" creationId="{5D84A503-92CC-084C-A237-7D014D50E19B}"/>
          </ac:spMkLst>
        </pc:spChg>
        <pc:spChg chg="add 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10" creationId="{DB5FEA43-33A3-8542-9768-0F5090AF3C67}"/>
          </ac:spMkLst>
        </pc:spChg>
        <pc:spChg chg="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123BA465-1F0C-F04C-90B0-2CCBEFFFDE17}" dt="2018-09-06T11:47:40.106" v="7098" actId="1076"/>
          <ac:spMkLst>
            <pc:docMk/>
            <pc:sldMk cId="2817999431" sldId="532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123BA465-1F0C-F04C-90B0-2CCBEFFFDE17}" dt="2018-09-06T11:46:58.713" v="7095" actId="20577"/>
          <ac:spMkLst>
            <pc:docMk/>
            <pc:sldMk cId="2817999431" sldId="532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123BA465-1F0C-F04C-90B0-2CCBEFFFDE17}" dt="2018-09-01T07:50:10.031" v="478" actId="478"/>
          <ac:spMkLst>
            <pc:docMk/>
            <pc:sldMk cId="2817999431" sldId="532"/>
            <ac:spMk id="181" creationId="{00000000-0000-0000-0000-000000000000}"/>
          </ac:spMkLst>
        </pc:spChg>
      </pc:sldChg>
      <pc:sldChg chg="modSp add ord">
        <pc:chgData name="Andreas Biørn-Hansen" userId="f3adb44c-04fb-439e-8fac-7dab2e9da3ac" providerId="ADAL" clId="{123BA465-1F0C-F04C-90B0-2CCBEFFFDE17}" dt="2018-09-02T12:30:14.686" v="1445" actId="20577"/>
        <pc:sldMkLst>
          <pc:docMk/>
          <pc:sldMk cId="510957250" sldId="553"/>
        </pc:sldMkLst>
        <pc:spChg chg="mod">
          <ac:chgData name="Andreas Biørn-Hansen" userId="f3adb44c-04fb-439e-8fac-7dab2e9da3ac" providerId="ADAL" clId="{123BA465-1F0C-F04C-90B0-2CCBEFFFDE17}" dt="2018-09-02T12:30:14.686" v="1445" actId="20577"/>
          <ac:spMkLst>
            <pc:docMk/>
            <pc:sldMk cId="510957250" sldId="553"/>
            <ac:spMk id="30" creationId="{00000000-0000-0000-0000-000000000000}"/>
          </ac:spMkLst>
        </pc:spChg>
      </pc:sldChg>
      <pc:sldChg chg="addSp delSp modSp add delAnim modAnim">
        <pc:chgData name="Andreas Biørn-Hansen" userId="f3adb44c-04fb-439e-8fac-7dab2e9da3ac" providerId="ADAL" clId="{123BA465-1F0C-F04C-90B0-2CCBEFFFDE17}" dt="2018-09-02T18:01:51.206" v="1568" actId="113"/>
        <pc:sldMkLst>
          <pc:docMk/>
          <pc:sldMk cId="1895403272" sldId="554"/>
        </pc:sldMkLst>
        <pc:spChg chg="add del mod">
          <ac:chgData name="Andreas Biørn-Hansen" userId="f3adb44c-04fb-439e-8fac-7dab2e9da3ac" providerId="ADAL" clId="{123BA465-1F0C-F04C-90B0-2CCBEFFFDE17}" dt="2018-09-01T07:56:22.877" v="609" actId="478"/>
          <ac:spMkLst>
            <pc:docMk/>
            <pc:sldMk cId="1895403272" sldId="554"/>
            <ac:spMk id="2" creationId="{FB2DF29B-7D9B-F84C-AFB6-260B3B3BE6F7}"/>
          </ac:spMkLst>
        </pc:spChg>
        <pc:spChg chg="add del mod">
          <ac:chgData name="Andreas Biørn-Hansen" userId="f3adb44c-04fb-439e-8fac-7dab2e9da3ac" providerId="ADAL" clId="{123BA465-1F0C-F04C-90B0-2CCBEFFFDE17}" dt="2018-09-01T07:53:48.435" v="512" actId="478"/>
          <ac:spMkLst>
            <pc:docMk/>
            <pc:sldMk cId="1895403272" sldId="554"/>
            <ac:spMk id="3" creationId="{964C856A-3D11-D04C-8486-AB2B42622242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4" creationId="{167D91E9-3510-F342-AFBD-86C129584B1E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5" creationId="{80401273-67B2-844C-ABFC-E1A6BA1668E6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6" creationId="{35C3D10F-8058-3A4C-B570-35251A8A7EF5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7" creationId="{57253C68-A5EE-DA47-81C0-59198FC7A522}"/>
          </ac:spMkLst>
        </pc:spChg>
        <pc:spChg chg="add del">
          <ac:chgData name="Andreas Biørn-Hansen" userId="f3adb44c-04fb-439e-8fac-7dab2e9da3ac" providerId="ADAL" clId="{123BA465-1F0C-F04C-90B0-2CCBEFFFDE17}" dt="2018-09-01T07:54:13.226" v="533" actId="113"/>
          <ac:spMkLst>
            <pc:docMk/>
            <pc:sldMk cId="1895403272" sldId="554"/>
            <ac:spMk id="8" creationId="{1A6442C1-59B0-3941-8556-E5C56DD225F3}"/>
          </ac:spMkLst>
        </pc:spChg>
        <pc:spChg chg="add del">
          <ac:chgData name="Andreas Biørn-Hansen" userId="f3adb44c-04fb-439e-8fac-7dab2e9da3ac" providerId="ADAL" clId="{123BA465-1F0C-F04C-90B0-2CCBEFFFDE17}" dt="2018-09-01T07:54:13.226" v="533" actId="113"/>
          <ac:spMkLst>
            <pc:docMk/>
            <pc:sldMk cId="1895403272" sldId="554"/>
            <ac:spMk id="9" creationId="{FC4F2C8C-565E-9245-A6C0-66F2BF5F68DD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0" creationId="{A1D613D8-6F10-EA4B-9801-4759FA08DF58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1" creationId="{33719D82-2B63-214E-A68A-83FB8BB39C4C}"/>
          </ac:spMkLst>
        </pc:spChg>
        <pc:spChg chg="add del mod">
          <ac:chgData name="Andreas Biørn-Hansen" userId="f3adb44c-04fb-439e-8fac-7dab2e9da3ac" providerId="ADAL" clId="{123BA465-1F0C-F04C-90B0-2CCBEFFFDE17}" dt="2018-09-01T07:54:27.408" v="541" actId="113"/>
          <ac:spMkLst>
            <pc:docMk/>
            <pc:sldMk cId="1895403272" sldId="554"/>
            <ac:spMk id="12" creationId="{6BEB1634-CA2E-A34F-B7A4-CF4E61BA60F9}"/>
          </ac:spMkLst>
        </pc:spChg>
        <pc:spChg chg="add del">
          <ac:chgData name="Andreas Biørn-Hansen" userId="f3adb44c-04fb-439e-8fac-7dab2e9da3ac" providerId="ADAL" clId="{123BA465-1F0C-F04C-90B0-2CCBEFFFDE17}" dt="2018-09-01T07:54:27.408" v="541" actId="113"/>
          <ac:spMkLst>
            <pc:docMk/>
            <pc:sldMk cId="1895403272" sldId="554"/>
            <ac:spMk id="13" creationId="{00D9698B-E039-B640-832A-0273BA249549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4" creationId="{D7DA7083-11E9-2E43-B69F-52265036AA12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5" creationId="{B4D1F422-C601-8548-8854-53C88FD79C3E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6" creationId="{E8310398-ACD6-2544-B157-525A811445A4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7" creationId="{204B82F2-3B5E-D147-86F6-63ED5C32D9EF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8" creationId="{57091AA2-4836-8545-9446-33025AA6430B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19" creationId="{CFBB3985-0C4E-6E4D-B6A8-B2177FEF03F5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0" creationId="{623BE1EA-C8A9-0A4A-9517-5CA9CB32CA29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1" creationId="{162B1016-987F-FC44-9A60-8486B55BF014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2" creationId="{9D9F80DA-D0DC-1A4C-8BC1-03B08E40206A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3" creationId="{F70F69D7-D455-F546-ABAD-4208F7D7272E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4" creationId="{EE548401-ACAC-4240-992B-EAE6B9477F2F}"/>
          </ac:spMkLst>
        </pc:spChg>
        <pc:spChg chg="add mod">
          <ac:chgData name="Andreas Biørn-Hansen" userId="f3adb44c-04fb-439e-8fac-7dab2e9da3ac" providerId="ADAL" clId="{123BA465-1F0C-F04C-90B0-2CCBEFFFDE17}" dt="2018-09-02T18:01:51.206" v="1568" actId="113"/>
          <ac:spMkLst>
            <pc:docMk/>
            <pc:sldMk cId="1895403272" sldId="554"/>
            <ac:spMk id="25" creationId="{BCB15C23-E666-AC47-AD8D-E6B7A95101AA}"/>
          </ac:spMkLst>
        </pc:spChg>
        <pc:spChg chg="add mod">
          <ac:chgData name="Andreas Biørn-Hansen" userId="f3adb44c-04fb-439e-8fac-7dab2e9da3ac" providerId="ADAL" clId="{123BA465-1F0C-F04C-90B0-2CCBEFFFDE17}" dt="2018-09-01T08:43:17.480" v="657" actId="1076"/>
          <ac:spMkLst>
            <pc:docMk/>
            <pc:sldMk cId="1895403272" sldId="554"/>
            <ac:spMk id="33" creationId="{801E966C-E09A-C042-A601-ED245F348721}"/>
          </ac:spMkLst>
        </pc:s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26" creationId="{85326AA9-D1EF-2F4C-9968-2F87590DF3CB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27" creationId="{DCAC869B-306B-394D-8654-9B8A1788EB53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28" creationId="{39AB698B-D585-C742-B467-420422955CB6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29" creationId="{FB26DD3A-5F4F-8747-A8C4-1DEE797B4575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30" creationId="{304FFE8D-C726-D544-9EA5-ECBBD139F022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31" creationId="{B767ED7A-8271-084C-B3A8-43908BC0534D}"/>
          </ac:grpSpMkLst>
        </pc:grpChg>
        <pc:grpChg chg="add mod">
          <ac:chgData name="Andreas Biørn-Hansen" userId="f3adb44c-04fb-439e-8fac-7dab2e9da3ac" providerId="ADAL" clId="{123BA465-1F0C-F04C-90B0-2CCBEFFFDE17}" dt="2018-09-01T08:42:43.839" v="625" actId="1076"/>
          <ac:grpSpMkLst>
            <pc:docMk/>
            <pc:sldMk cId="1895403272" sldId="554"/>
            <ac:grpSpMk id="32" creationId="{2849E615-FC6A-1E4D-AFF4-A05306A4B598}"/>
          </ac:grpSpMkLst>
        </pc:grpChg>
      </pc:sldChg>
      <pc:sldChg chg="addSp delSp modSp add modAnim">
        <pc:chgData name="Andreas Biørn-Hansen" userId="f3adb44c-04fb-439e-8fac-7dab2e9da3ac" providerId="ADAL" clId="{123BA465-1F0C-F04C-90B0-2CCBEFFFDE17}" dt="2018-09-06T07:43:13.972" v="4882" actId="2711"/>
        <pc:sldMkLst>
          <pc:docMk/>
          <pc:sldMk cId="3865171578" sldId="555"/>
        </pc:sldMkLst>
        <pc:spChg chg="add mod">
          <ac:chgData name="Andreas Biørn-Hansen" userId="f3adb44c-04fb-439e-8fac-7dab2e9da3ac" providerId="ADAL" clId="{123BA465-1F0C-F04C-90B0-2CCBEFFFDE17}" dt="2018-09-06T07:43:13.972" v="4882" actId="2711"/>
          <ac:spMkLst>
            <pc:docMk/>
            <pc:sldMk cId="3865171578" sldId="555"/>
            <ac:spMk id="2" creationId="{A8FBF280-DD24-2645-93AA-F14B3B2F50B0}"/>
          </ac:spMkLst>
        </pc:spChg>
        <pc:spChg chg="add mod">
          <ac:chgData name="Andreas Biørn-Hansen" userId="f3adb44c-04fb-439e-8fac-7dab2e9da3ac" providerId="ADAL" clId="{123BA465-1F0C-F04C-90B0-2CCBEFFFDE17}" dt="2018-09-06T07:41:47.464" v="4864" actId="1076"/>
          <ac:spMkLst>
            <pc:docMk/>
            <pc:sldMk cId="3865171578" sldId="555"/>
            <ac:spMk id="3" creationId="{3677F2A1-4927-EA4F-A703-B143BB2F10B3}"/>
          </ac:spMkLst>
        </pc:spChg>
        <pc:spChg chg="mod">
          <ac:chgData name="Andreas Biørn-Hansen" userId="f3adb44c-04fb-439e-8fac-7dab2e9da3ac" providerId="ADAL" clId="{123BA465-1F0C-F04C-90B0-2CCBEFFFDE17}" dt="2018-09-06T07:41:29.404" v="4856" actId="688"/>
          <ac:spMkLst>
            <pc:docMk/>
            <pc:sldMk cId="3865171578" sldId="555"/>
            <ac:spMk id="12" creationId="{9558D632-ACC1-BD4D-A1DE-B8B48E219137}"/>
          </ac:spMkLst>
        </pc:spChg>
        <pc:spChg chg="add mod">
          <ac:chgData name="Andreas Biørn-Hansen" userId="f3adb44c-04fb-439e-8fac-7dab2e9da3ac" providerId="ADAL" clId="{123BA465-1F0C-F04C-90B0-2CCBEFFFDE17}" dt="2018-09-06T07:42:21.208" v="4867" actId="14100"/>
          <ac:spMkLst>
            <pc:docMk/>
            <pc:sldMk cId="3865171578" sldId="555"/>
            <ac:spMk id="29" creationId="{94548E1E-E83B-1B42-B421-52CAB1DC90C5}"/>
          </ac:spMkLst>
        </pc:spChg>
        <pc:spChg chg="add mod">
          <ac:chgData name="Andreas Biørn-Hansen" userId="f3adb44c-04fb-439e-8fac-7dab2e9da3ac" providerId="ADAL" clId="{123BA465-1F0C-F04C-90B0-2CCBEFFFDE17}" dt="2018-09-06T07:42:39.565" v="4871" actId="1076"/>
          <ac:spMkLst>
            <pc:docMk/>
            <pc:sldMk cId="3865171578" sldId="555"/>
            <ac:spMk id="30" creationId="{8709BA77-78D6-2346-8569-AEAABFB4E3EA}"/>
          </ac:spMkLst>
        </pc:spChg>
        <pc:spChg chg="add mod">
          <ac:chgData name="Andreas Biørn-Hansen" userId="f3adb44c-04fb-439e-8fac-7dab2e9da3ac" providerId="ADAL" clId="{123BA465-1F0C-F04C-90B0-2CCBEFFFDE17}" dt="2018-09-06T07:42:46.505" v="4875" actId="1037"/>
          <ac:spMkLst>
            <pc:docMk/>
            <pc:sldMk cId="3865171578" sldId="555"/>
            <ac:spMk id="31" creationId="{548BE9A8-365C-C548-9F3F-3F67262DF196}"/>
          </ac:spMkLst>
        </pc:spChg>
        <pc:spChg chg="add mod">
          <ac:chgData name="Andreas Biørn-Hansen" userId="f3adb44c-04fb-439e-8fac-7dab2e9da3ac" providerId="ADAL" clId="{123BA465-1F0C-F04C-90B0-2CCBEFFFDE17}" dt="2018-09-06T07:42:50.345" v="4877" actId="1076"/>
          <ac:spMkLst>
            <pc:docMk/>
            <pc:sldMk cId="3865171578" sldId="555"/>
            <ac:spMk id="32" creationId="{B1B18F95-4B68-214D-8715-7EE855211610}"/>
          </ac:spMkLst>
        </pc:spChg>
        <pc:spChg chg="add mod">
          <ac:chgData name="Andreas Biørn-Hansen" userId="f3adb44c-04fb-439e-8fac-7dab2e9da3ac" providerId="ADAL" clId="{123BA465-1F0C-F04C-90B0-2CCBEFFFDE17}" dt="2018-09-06T07:42:55.087" v="4879" actId="1076"/>
          <ac:spMkLst>
            <pc:docMk/>
            <pc:sldMk cId="3865171578" sldId="555"/>
            <ac:spMk id="33" creationId="{E2577CBE-E8E4-BF41-868E-A266B8279264}"/>
          </ac:spMkLst>
        </pc:spChg>
        <pc:spChg chg="add mod">
          <ac:chgData name="Andreas Biørn-Hansen" userId="f3adb44c-04fb-439e-8fac-7dab2e9da3ac" providerId="ADAL" clId="{123BA465-1F0C-F04C-90B0-2CCBEFFFDE17}" dt="2018-09-06T07:42:58.921" v="4881" actId="1076"/>
          <ac:spMkLst>
            <pc:docMk/>
            <pc:sldMk cId="3865171578" sldId="555"/>
            <ac:spMk id="34" creationId="{4C3F914E-3F14-E541-83B5-7C3B54602128}"/>
          </ac:spMkLst>
        </pc:s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4" creationId="{7215B8A1-C446-1449-AE27-C8EE5AE349E8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11" creationId="{5F373C8F-21E1-C54A-B15D-6A3C4D17FBFA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14" creationId="{21114F1A-492E-8842-AC4A-11047EE372C9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17" creationId="{4A2A406A-5620-2C47-AD89-6CCD30A976C9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20" creationId="{8A3524B8-CB8A-E742-BF27-B28CD1C76A05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23" creationId="{A4012F92-78BE-304F-B5A9-1A8230B82D2E}"/>
          </ac:grpSpMkLst>
        </pc:grpChg>
        <pc:grpChg chg="add del mod">
          <ac:chgData name="Andreas Biørn-Hansen" userId="f3adb44c-04fb-439e-8fac-7dab2e9da3ac" providerId="ADAL" clId="{123BA465-1F0C-F04C-90B0-2CCBEFFFDE17}" dt="2018-09-06T07:41:34.199" v="4859" actId="478"/>
          <ac:grpSpMkLst>
            <pc:docMk/>
            <pc:sldMk cId="3865171578" sldId="555"/>
            <ac:grpSpMk id="26" creationId="{E5C293E5-9833-DA42-A62C-F4F8DFAEAFFF}"/>
          </ac:grpSpMkLst>
        </pc:grpChg>
      </pc:sldChg>
      <pc:sldChg chg="modSp add">
        <pc:chgData name="Andreas Biørn-Hansen" userId="f3adb44c-04fb-439e-8fac-7dab2e9da3ac" providerId="ADAL" clId="{123BA465-1F0C-F04C-90B0-2CCBEFFFDE17}" dt="2018-09-06T16:39:18.637" v="7435" actId="207"/>
        <pc:sldMkLst>
          <pc:docMk/>
          <pc:sldMk cId="714197100" sldId="556"/>
        </pc:sldMkLst>
        <pc:spChg chg="mod">
          <ac:chgData name="Andreas Biørn-Hansen" userId="f3adb44c-04fb-439e-8fac-7dab2e9da3ac" providerId="ADAL" clId="{123BA465-1F0C-F04C-90B0-2CCBEFFFDE17}" dt="2018-09-01T08:58:14.925" v="1005" actId="20577"/>
          <ac:spMkLst>
            <pc:docMk/>
            <pc:sldMk cId="714197100" sldId="55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123BA465-1F0C-F04C-90B0-2CCBEFFFDE17}" dt="2018-09-06T16:39:18.637" v="7435" actId="207"/>
          <ac:spMkLst>
            <pc:docMk/>
            <pc:sldMk cId="714197100" sldId="556"/>
            <ac:spMk id="28" creationId="{6C5E6749-7799-4844-B561-62827D3D41E2}"/>
          </ac:spMkLst>
        </pc:spChg>
      </pc:sldChg>
      <pc:sldChg chg="addSp delSp modSp add del">
        <pc:chgData name="Andreas Biørn-Hansen" userId="f3adb44c-04fb-439e-8fac-7dab2e9da3ac" providerId="ADAL" clId="{123BA465-1F0C-F04C-90B0-2CCBEFFFDE17}" dt="2018-09-06T13:36:51.782" v="7289" actId="2696"/>
        <pc:sldMkLst>
          <pc:docMk/>
          <pc:sldMk cId="705914416" sldId="557"/>
        </pc:sldMkLst>
        <pc:spChg chg="del">
          <ac:chgData name="Andreas Biørn-Hansen" userId="f3adb44c-04fb-439e-8fac-7dab2e9da3ac" providerId="ADAL" clId="{123BA465-1F0C-F04C-90B0-2CCBEFFFDE17}" dt="2018-09-01T09:05:49.740" v="1231" actId="478"/>
          <ac:spMkLst>
            <pc:docMk/>
            <pc:sldMk cId="705914416" sldId="557"/>
            <ac:spMk id="6" creationId="{14585605-6518-3643-81ED-EFBEDDAC0166}"/>
          </ac:spMkLst>
        </pc:spChg>
        <pc:spChg chg="del">
          <ac:chgData name="Andreas Biørn-Hansen" userId="f3adb44c-04fb-439e-8fac-7dab2e9da3ac" providerId="ADAL" clId="{123BA465-1F0C-F04C-90B0-2CCBEFFFDE17}" dt="2018-09-01T09:05:49.740" v="1231" actId="478"/>
          <ac:spMkLst>
            <pc:docMk/>
            <pc:sldMk cId="705914416" sldId="557"/>
            <ac:spMk id="7" creationId="{951BC49A-426D-D641-9E6C-3D4C87216E7B}"/>
          </ac:spMkLst>
        </pc:spChg>
        <pc:spChg chg="del">
          <ac:chgData name="Andreas Biørn-Hansen" userId="f3adb44c-04fb-439e-8fac-7dab2e9da3ac" providerId="ADAL" clId="{123BA465-1F0C-F04C-90B0-2CCBEFFFDE17}" dt="2018-09-01T09:05:49.740" v="1231" actId="478"/>
          <ac:spMkLst>
            <pc:docMk/>
            <pc:sldMk cId="705914416" sldId="557"/>
            <ac:spMk id="8" creationId="{3C8E806A-760B-6940-A05B-04F0B57C8557}"/>
          </ac:spMkLst>
        </pc:spChg>
        <pc:spChg chg="add mod">
          <ac:chgData name="Andreas Biørn-Hansen" userId="f3adb44c-04fb-439e-8fac-7dab2e9da3ac" providerId="ADAL" clId="{123BA465-1F0C-F04C-90B0-2CCBEFFFDE17}" dt="2018-09-01T10:39:04.682" v="1433" actId="20577"/>
          <ac:spMkLst>
            <pc:docMk/>
            <pc:sldMk cId="705914416" sldId="557"/>
            <ac:spMk id="9" creationId="{C6DE3067-4B62-6C41-A428-5D2566C8B5EF}"/>
          </ac:spMkLst>
        </pc:spChg>
        <pc:spChg chg="del">
          <ac:chgData name="Andreas Biørn-Hansen" userId="f3adb44c-04fb-439e-8fac-7dab2e9da3ac" providerId="ADAL" clId="{123BA465-1F0C-F04C-90B0-2CCBEFFFDE17}" dt="2018-09-01T09:05:49.740" v="1231" actId="478"/>
          <ac:spMkLst>
            <pc:docMk/>
            <pc:sldMk cId="705914416" sldId="557"/>
            <ac:spMk id="14" creationId="{969DA748-1856-4B4C-88C1-633526039F72}"/>
          </ac:spMkLst>
        </pc:spChg>
        <pc:spChg chg="del">
          <ac:chgData name="Andreas Biørn-Hansen" userId="f3adb44c-04fb-439e-8fac-7dab2e9da3ac" providerId="ADAL" clId="{123BA465-1F0C-F04C-90B0-2CCBEFFFDE17}" dt="2018-09-01T09:05:49.740" v="1231" actId="478"/>
          <ac:spMkLst>
            <pc:docMk/>
            <pc:sldMk cId="705914416" sldId="557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123BA465-1F0C-F04C-90B0-2CCBEFFFDE17}" dt="2018-09-01T09:05:56.121" v="1234" actId="1076"/>
          <ac:spMkLst>
            <pc:docMk/>
            <pc:sldMk cId="705914416" sldId="557"/>
            <ac:spMk id="27" creationId="{6774B17C-A847-D846-A5D4-290DA7DE2F4F}"/>
          </ac:spMkLst>
        </pc:spChg>
      </pc:sldChg>
      <pc:sldChg chg="add">
        <pc:chgData name="Andreas Biørn-Hansen" userId="f3adb44c-04fb-439e-8fac-7dab2e9da3ac" providerId="ADAL" clId="{123BA465-1F0C-F04C-90B0-2CCBEFFFDE17}" dt="2018-09-06T16:43:36.049" v="7627" actId="20577"/>
        <pc:sldMkLst>
          <pc:docMk/>
          <pc:sldMk cId="915101646" sldId="557"/>
        </pc:sldMkLst>
      </pc:sldChg>
      <pc:sldChg chg="modSp add">
        <pc:chgData name="Andreas Biørn-Hansen" userId="f3adb44c-04fb-439e-8fac-7dab2e9da3ac" providerId="ADAL" clId="{123BA465-1F0C-F04C-90B0-2CCBEFFFDE17}" dt="2018-09-06T16:42:05.547" v="7576" actId="20577"/>
        <pc:sldMkLst>
          <pc:docMk/>
          <pc:sldMk cId="1960280932" sldId="585"/>
        </pc:sldMkLst>
        <pc:spChg chg="mod">
          <ac:chgData name="Andreas Biørn-Hansen" userId="f3adb44c-04fb-439e-8fac-7dab2e9da3ac" providerId="ADAL" clId="{123BA465-1F0C-F04C-90B0-2CCBEFFFDE17}" dt="2018-09-06T16:42:05.547" v="7576" actId="20577"/>
          <ac:spMkLst>
            <pc:docMk/>
            <pc:sldMk cId="1960280932" sldId="585"/>
            <ac:spMk id="54" creationId="{00000000-0000-0000-0000-000000000000}"/>
          </ac:spMkLst>
        </pc:spChg>
      </pc:sldChg>
      <pc:sldChg chg="modSp add del">
        <pc:chgData name="Andreas Biørn-Hansen" userId="f3adb44c-04fb-439e-8fac-7dab2e9da3ac" providerId="ADAL" clId="{123BA465-1F0C-F04C-90B0-2CCBEFFFDE17}" dt="2018-09-06T06:45:33.588" v="4070" actId="2696"/>
        <pc:sldMkLst>
          <pc:docMk/>
          <pc:sldMk cId="1880430801" sldId="606"/>
        </pc:sldMkLst>
        <pc:spChg chg="mod">
          <ac:chgData name="Andreas Biørn-Hansen" userId="f3adb44c-04fb-439e-8fac-7dab2e9da3ac" providerId="ADAL" clId="{123BA465-1F0C-F04C-90B0-2CCBEFFFDE17}" dt="2018-09-02T18:10:16" v="1685" actId="113"/>
          <ac:spMkLst>
            <pc:docMk/>
            <pc:sldMk cId="1880430801" sldId="606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123BA465-1F0C-F04C-90B0-2CCBEFFFDE17}" dt="2018-09-02T18:47:10.143" v="1918" actId="20577"/>
          <ac:spMkLst>
            <pc:docMk/>
            <pc:sldMk cId="1880430801" sldId="606"/>
            <ac:spMk id="3" creationId="{83A34BAD-B88D-A147-B753-927248AC45B7}"/>
          </ac:spMkLst>
        </pc:spChg>
      </pc:sldChg>
      <pc:sldChg chg="modSp add">
        <pc:chgData name="Andreas Biørn-Hansen" userId="f3adb44c-04fb-439e-8fac-7dab2e9da3ac" providerId="ADAL" clId="{123BA465-1F0C-F04C-90B0-2CCBEFFFDE17}" dt="2018-09-06T16:51:59.648" v="7642" actId="20577"/>
        <pc:sldMkLst>
          <pc:docMk/>
          <pc:sldMk cId="1848715995" sldId="607"/>
        </pc:sldMkLst>
        <pc:spChg chg="mod">
          <ac:chgData name="Andreas Biørn-Hansen" userId="f3adb44c-04fb-439e-8fac-7dab2e9da3ac" providerId="ADAL" clId="{123BA465-1F0C-F04C-90B0-2CCBEFFFDE17}" dt="2018-09-02T18:10:24.376" v="1690" actId="113"/>
          <ac:spMkLst>
            <pc:docMk/>
            <pc:sldMk cId="1848715995" sldId="607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123BA465-1F0C-F04C-90B0-2CCBEFFFDE17}" dt="2018-09-06T16:51:59.648" v="7642" actId="20577"/>
          <ac:spMkLst>
            <pc:docMk/>
            <pc:sldMk cId="1848715995" sldId="607"/>
            <ac:spMk id="3" creationId="{83A34BAD-B88D-A147-B753-927248AC45B7}"/>
          </ac:spMkLst>
        </pc:spChg>
      </pc:sldChg>
      <pc:sldChg chg="modSp add modTransition">
        <pc:chgData name="Andreas Biørn-Hansen" userId="f3adb44c-04fb-439e-8fac-7dab2e9da3ac" providerId="ADAL" clId="{123BA465-1F0C-F04C-90B0-2CCBEFFFDE17}" dt="2018-09-06T16:52:36.729" v="7672" actId="20577"/>
        <pc:sldMkLst>
          <pc:docMk/>
          <pc:sldMk cId="1265684237" sldId="608"/>
        </pc:sldMkLst>
        <pc:spChg chg="mod">
          <ac:chgData name="Andreas Biørn-Hansen" userId="f3adb44c-04fb-439e-8fac-7dab2e9da3ac" providerId="ADAL" clId="{123BA465-1F0C-F04C-90B0-2CCBEFFFDE17}" dt="2018-09-06T05:53:15.226" v="3986" actId="2711"/>
          <ac:spMkLst>
            <pc:docMk/>
            <pc:sldMk cId="1265684237" sldId="608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123BA465-1F0C-F04C-90B0-2CCBEFFFDE17}" dt="2018-09-06T16:52:36.729" v="7672" actId="20577"/>
          <ac:spMkLst>
            <pc:docMk/>
            <pc:sldMk cId="1265684237" sldId="608"/>
            <ac:spMk id="3" creationId="{83A34BAD-B88D-A147-B753-927248AC45B7}"/>
          </ac:spMkLst>
        </pc:spChg>
      </pc:sldChg>
      <pc:sldChg chg="addSp delSp modSp add delAnim modAnim">
        <pc:chgData name="Andreas Biørn-Hansen" userId="f3adb44c-04fb-439e-8fac-7dab2e9da3ac" providerId="ADAL" clId="{123BA465-1F0C-F04C-90B0-2CCBEFFFDE17}" dt="2018-09-05T17:52:31.650" v="3323" actId="1076"/>
        <pc:sldMkLst>
          <pc:docMk/>
          <pc:sldMk cId="2191087673" sldId="610"/>
        </pc:sldMkLst>
        <pc:spChg chg="mod">
          <ac:chgData name="Andreas Biørn-Hansen" userId="f3adb44c-04fb-439e-8fac-7dab2e9da3ac" providerId="ADAL" clId="{123BA465-1F0C-F04C-90B0-2CCBEFFFDE17}" dt="2018-09-02T18:01:00.457" v="1557" actId="113"/>
          <ac:spMkLst>
            <pc:docMk/>
            <pc:sldMk cId="2191087673" sldId="610"/>
            <ac:spMk id="5" creationId="{A8D84FB4-C7C9-1C46-9390-29E40136CB5D}"/>
          </ac:spMkLst>
        </pc:spChg>
        <pc:spChg chg="del mod">
          <ac:chgData name="Andreas Biørn-Hansen" userId="f3adb44c-04fb-439e-8fac-7dab2e9da3ac" providerId="ADAL" clId="{123BA465-1F0C-F04C-90B0-2CCBEFFFDE17}" dt="2018-09-05T17:52:20.558" v="3321" actId="478"/>
          <ac:spMkLst>
            <pc:docMk/>
            <pc:sldMk cId="2191087673" sldId="610"/>
            <ac:spMk id="9" creationId="{07797E7B-794A-A34F-8383-667AC5969314}"/>
          </ac:spMkLst>
        </pc:spChg>
        <pc:spChg chg="mod">
          <ac:chgData name="Andreas Biørn-Hansen" userId="f3adb44c-04fb-439e-8fac-7dab2e9da3ac" providerId="ADAL" clId="{123BA465-1F0C-F04C-90B0-2CCBEFFFDE17}" dt="2018-09-02T12:33:18.290" v="1532" actId="14100"/>
          <ac:spMkLst>
            <pc:docMk/>
            <pc:sldMk cId="2191087673" sldId="610"/>
            <ac:spMk id="17" creationId="{C78849AD-55EC-3C46-8C01-EC0A851784FF}"/>
          </ac:spMkLst>
        </pc:spChg>
        <pc:spChg chg="mod">
          <ac:chgData name="Andreas Biørn-Hansen" userId="f3adb44c-04fb-439e-8fac-7dab2e9da3ac" providerId="ADAL" clId="{123BA465-1F0C-F04C-90B0-2CCBEFFFDE17}" dt="2018-09-02T12:33:32.961" v="1540" actId="14100"/>
          <ac:spMkLst>
            <pc:docMk/>
            <pc:sldMk cId="2191087673" sldId="610"/>
            <ac:spMk id="21" creationId="{C3F2E4BF-AE9E-304F-AFF5-AF2B5865E189}"/>
          </ac:spMkLst>
        </pc:spChg>
        <pc:spChg chg="mod">
          <ac:chgData name="Andreas Biørn-Hansen" userId="f3adb44c-04fb-439e-8fac-7dab2e9da3ac" providerId="ADAL" clId="{123BA465-1F0C-F04C-90B0-2CCBEFFFDE17}" dt="2018-09-02T12:33:42.871" v="1555" actId="1076"/>
          <ac:spMkLst>
            <pc:docMk/>
            <pc:sldMk cId="2191087673" sldId="610"/>
            <ac:spMk id="22" creationId="{751334B0-EB30-B34A-8D30-87B1F803A00C}"/>
          </ac:spMkLst>
        </pc:spChg>
        <pc:spChg chg="del">
          <ac:chgData name="Andreas Biørn-Hansen" userId="f3adb44c-04fb-439e-8fac-7dab2e9da3ac" providerId="ADAL" clId="{123BA465-1F0C-F04C-90B0-2CCBEFFFDE17}" dt="2018-09-02T12:32:42.925" v="1520" actId="478"/>
          <ac:spMkLst>
            <pc:docMk/>
            <pc:sldMk cId="2191087673" sldId="610"/>
            <ac:spMk id="23" creationId="{4D7CC0EA-7EA6-3C4F-B7C7-62B26CEC1117}"/>
          </ac:spMkLst>
        </pc:spChg>
        <pc:spChg chg="add mod">
          <ac:chgData name="Andreas Biørn-Hansen" userId="f3adb44c-04fb-439e-8fac-7dab2e9da3ac" providerId="ADAL" clId="{123BA465-1F0C-F04C-90B0-2CCBEFFFDE17}" dt="2018-09-05T17:52:31.650" v="3323" actId="1076"/>
          <ac:spMkLst>
            <pc:docMk/>
            <pc:sldMk cId="2191087673" sldId="610"/>
            <ac:spMk id="24" creationId="{4DCE25B4-9B49-944A-83C1-7BA4615AD433}"/>
          </ac:spMkLst>
        </pc:spChg>
        <pc:grpChg chg="del">
          <ac:chgData name="Andreas Biørn-Hansen" userId="f3adb44c-04fb-439e-8fac-7dab2e9da3ac" providerId="ADAL" clId="{123BA465-1F0C-F04C-90B0-2CCBEFFFDE17}" dt="2018-09-02T12:31:52.305" v="1449" actId="478"/>
          <ac:grpSpMkLst>
            <pc:docMk/>
            <pc:sldMk cId="2191087673" sldId="610"/>
            <ac:grpSpMk id="6" creationId="{AADE1068-A7EF-414C-ADB6-94A2A0F443B1}"/>
          </ac:grpSpMkLst>
        </pc:grpChg>
        <pc:grpChg chg="del">
          <ac:chgData name="Andreas Biørn-Hansen" userId="f3adb44c-04fb-439e-8fac-7dab2e9da3ac" providerId="ADAL" clId="{123BA465-1F0C-F04C-90B0-2CCBEFFFDE17}" dt="2018-09-02T12:31:54.095" v="1450" actId="478"/>
          <ac:grpSpMkLst>
            <pc:docMk/>
            <pc:sldMk cId="2191087673" sldId="610"/>
            <ac:grpSpMk id="7" creationId="{043C2AAF-A5B5-B24A-9430-7A68D8362C77}"/>
          </ac:grpSpMkLst>
        </pc:grpChg>
        <pc:grpChg chg="del">
          <ac:chgData name="Andreas Biørn-Hansen" userId="f3adb44c-04fb-439e-8fac-7dab2e9da3ac" providerId="ADAL" clId="{123BA465-1F0C-F04C-90B0-2CCBEFFFDE17}" dt="2018-09-02T12:31:52.305" v="1449" actId="478"/>
          <ac:grpSpMkLst>
            <pc:docMk/>
            <pc:sldMk cId="2191087673" sldId="610"/>
            <ac:grpSpMk id="12" creationId="{2ACD8244-4662-A940-B3D6-E0BB0119D30F}"/>
          </ac:grpSpMkLst>
        </pc:grpChg>
        <pc:grpChg chg="mod">
          <ac:chgData name="Andreas Biørn-Hansen" userId="f3adb44c-04fb-439e-8fac-7dab2e9da3ac" providerId="ADAL" clId="{123BA465-1F0C-F04C-90B0-2CCBEFFFDE17}" dt="2018-09-05T17:52:27.411" v="3322" actId="1076"/>
          <ac:grpSpMkLst>
            <pc:docMk/>
            <pc:sldMk cId="2191087673" sldId="610"/>
            <ac:grpSpMk id="13" creationId="{6B656369-4E47-1242-A15A-312C80829B7B}"/>
          </ac:grpSpMkLst>
        </pc:grpChg>
        <pc:grpChg chg="add mod">
          <ac:chgData name="Andreas Biørn-Hansen" userId="f3adb44c-04fb-439e-8fac-7dab2e9da3ac" providerId="ADAL" clId="{123BA465-1F0C-F04C-90B0-2CCBEFFFDE17}" dt="2018-09-05T17:52:31.650" v="3323" actId="1076"/>
          <ac:grpSpMkLst>
            <pc:docMk/>
            <pc:sldMk cId="2191087673" sldId="610"/>
            <ac:grpSpMk id="20" creationId="{6B2566F2-8E28-244A-9090-9319437ECF6E}"/>
          </ac:grpSpMkLst>
        </pc:grpChg>
      </pc:sldChg>
      <pc:sldChg chg="delSp modSp add ord">
        <pc:chgData name="Andreas Biørn-Hansen" userId="f3adb44c-04fb-439e-8fac-7dab2e9da3ac" providerId="ADAL" clId="{123BA465-1F0C-F04C-90B0-2CCBEFFFDE17}" dt="2018-09-02T18:08:54.336" v="1673" actId="1076"/>
        <pc:sldMkLst>
          <pc:docMk/>
          <pc:sldMk cId="3104073331" sldId="611"/>
        </pc:sldMkLst>
        <pc:spChg chg="del">
          <ac:chgData name="Andreas Biørn-Hansen" userId="f3adb44c-04fb-439e-8fac-7dab2e9da3ac" providerId="ADAL" clId="{123BA465-1F0C-F04C-90B0-2CCBEFFFDE17}" dt="2018-09-02T18:08:51.136" v="1672" actId="478"/>
          <ac:spMkLst>
            <pc:docMk/>
            <pc:sldMk cId="3104073331" sldId="611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123BA465-1F0C-F04C-90B0-2CCBEFFFDE17}" dt="2018-09-02T18:08:54.336" v="1673" actId="1076"/>
          <ac:spMkLst>
            <pc:docMk/>
            <pc:sldMk cId="3104073331" sldId="611"/>
            <ac:spMk id="56" creationId="{00000000-0000-0000-0000-000000000000}"/>
          </ac:spMkLst>
        </pc:spChg>
      </pc:sldChg>
      <pc:sldChg chg="addSp delSp modSp add ord modAnim">
        <pc:chgData name="Andreas Biørn-Hansen" userId="f3adb44c-04fb-439e-8fac-7dab2e9da3ac" providerId="ADAL" clId="{123BA465-1F0C-F04C-90B0-2CCBEFFFDE17}" dt="2018-09-06T13:38:14.184" v="7352" actId="20577"/>
        <pc:sldMkLst>
          <pc:docMk/>
          <pc:sldMk cId="1858448424" sldId="612"/>
        </pc:sldMkLst>
        <pc:spChg chg="add mod">
          <ac:chgData name="Andreas Biørn-Hansen" userId="f3adb44c-04fb-439e-8fac-7dab2e9da3ac" providerId="ADAL" clId="{123BA465-1F0C-F04C-90B0-2CCBEFFFDE17}" dt="2018-09-02T18:51:50.617" v="2031" actId="1076"/>
          <ac:spMkLst>
            <pc:docMk/>
            <pc:sldMk cId="1858448424" sldId="612"/>
            <ac:spMk id="2" creationId="{4FDBDEC0-8CD8-DF4A-8E55-F4DC159C47DD}"/>
          </ac:spMkLst>
        </pc:spChg>
        <pc:spChg chg="add mod">
          <ac:chgData name="Andreas Biørn-Hansen" userId="f3adb44c-04fb-439e-8fac-7dab2e9da3ac" providerId="ADAL" clId="{123BA465-1F0C-F04C-90B0-2CCBEFFFDE17}" dt="2018-09-06T13:38:02.713" v="7351" actId="1076"/>
          <ac:spMkLst>
            <pc:docMk/>
            <pc:sldMk cId="1858448424" sldId="612"/>
            <ac:spMk id="3" creationId="{DF06EE86-B176-F543-9422-E40D5623792A}"/>
          </ac:spMkLst>
        </pc:spChg>
        <pc:spChg chg="add del mod">
          <ac:chgData name="Andreas Biørn-Hansen" userId="f3adb44c-04fb-439e-8fac-7dab2e9da3ac" providerId="ADAL" clId="{123BA465-1F0C-F04C-90B0-2CCBEFFFDE17}" dt="2018-09-02T18:48:46.207" v="1923" actId="767"/>
          <ac:spMkLst>
            <pc:docMk/>
            <pc:sldMk cId="1858448424" sldId="612"/>
            <ac:spMk id="3" creationId="{2C6096B8-4CCD-044D-B3D3-83873A3BDC09}"/>
          </ac:spMkLst>
        </pc:spChg>
        <pc:spChg chg="add mod">
          <ac:chgData name="Andreas Biørn-Hansen" userId="f3adb44c-04fb-439e-8fac-7dab2e9da3ac" providerId="ADAL" clId="{123BA465-1F0C-F04C-90B0-2CCBEFFFDE17}" dt="2018-09-06T13:37:49.714" v="7340" actId="1076"/>
          <ac:spMkLst>
            <pc:docMk/>
            <pc:sldMk cId="1858448424" sldId="612"/>
            <ac:spMk id="4" creationId="{EB47A358-76D4-5D40-BF2B-9BD259CEBA4D}"/>
          </ac:spMkLst>
        </pc:spChg>
      </pc:sldChg>
      <pc:sldChg chg="addSp modSp add modAnim">
        <pc:chgData name="Andreas Biørn-Hansen" userId="f3adb44c-04fb-439e-8fac-7dab2e9da3ac" providerId="ADAL" clId="{123BA465-1F0C-F04C-90B0-2CCBEFFFDE17}" dt="2018-09-06T12:07:22.633" v="7203" actId="207"/>
        <pc:sldMkLst>
          <pc:docMk/>
          <pc:sldMk cId="2495706991" sldId="613"/>
        </pc:sldMkLst>
        <pc:spChg chg="mod">
          <ac:chgData name="Andreas Biørn-Hansen" userId="f3adb44c-04fb-439e-8fac-7dab2e9da3ac" providerId="ADAL" clId="{123BA465-1F0C-F04C-90B0-2CCBEFFFDE17}" dt="2018-09-06T11:15:51.212" v="6830" actId="1035"/>
          <ac:spMkLst>
            <pc:docMk/>
            <pc:sldMk cId="2495706991" sldId="613"/>
            <ac:spMk id="6" creationId="{14585605-6518-3643-81ED-EFBEDDAC0166}"/>
          </ac:spMkLst>
        </pc:spChg>
        <pc:spChg chg="mod">
          <ac:chgData name="Andreas Biørn-Hansen" userId="f3adb44c-04fb-439e-8fac-7dab2e9da3ac" providerId="ADAL" clId="{123BA465-1F0C-F04C-90B0-2CCBEFFFDE17}" dt="2018-09-06T11:16:03.700" v="6832" actId="164"/>
          <ac:spMkLst>
            <pc:docMk/>
            <pc:sldMk cId="2495706991" sldId="613"/>
            <ac:spMk id="7" creationId="{951BC49A-426D-D641-9E6C-3D4C87216E7B}"/>
          </ac:spMkLst>
        </pc:spChg>
        <pc:spChg chg="mod">
          <ac:chgData name="Andreas Biørn-Hansen" userId="f3adb44c-04fb-439e-8fac-7dab2e9da3ac" providerId="ADAL" clId="{123BA465-1F0C-F04C-90B0-2CCBEFFFDE17}" dt="2018-09-06T11:16:03.700" v="6832" actId="164"/>
          <ac:spMkLst>
            <pc:docMk/>
            <pc:sldMk cId="2495706991" sldId="613"/>
            <ac:spMk id="8" creationId="{3C8E806A-760B-6940-A05B-04F0B57C8557}"/>
          </ac:spMkLst>
        </pc:spChg>
        <pc:spChg chg="add mod">
          <ac:chgData name="Andreas Biørn-Hansen" userId="f3adb44c-04fb-439e-8fac-7dab2e9da3ac" providerId="ADAL" clId="{123BA465-1F0C-F04C-90B0-2CCBEFFFDE17}" dt="2018-09-06T12:07:18.403" v="7201" actId="207"/>
          <ac:spMkLst>
            <pc:docMk/>
            <pc:sldMk cId="2495706991" sldId="613"/>
            <ac:spMk id="9" creationId="{9CA8E6D5-621E-2940-A118-C6BA9BE254D2}"/>
          </ac:spMkLst>
        </pc:spChg>
        <pc:spChg chg="add mod">
          <ac:chgData name="Andreas Biørn-Hansen" userId="f3adb44c-04fb-439e-8fac-7dab2e9da3ac" providerId="ADAL" clId="{123BA465-1F0C-F04C-90B0-2CCBEFFFDE17}" dt="2018-09-06T12:07:22.633" v="7203" actId="207"/>
          <ac:spMkLst>
            <pc:docMk/>
            <pc:sldMk cId="2495706991" sldId="613"/>
            <ac:spMk id="10" creationId="{B0301FEF-B608-5E44-BACF-8DECD391D83C}"/>
          </ac:spMkLst>
        </pc:spChg>
        <pc:spChg chg="mod">
          <ac:chgData name="Andreas Biørn-Hansen" userId="f3adb44c-04fb-439e-8fac-7dab2e9da3ac" providerId="ADAL" clId="{123BA465-1F0C-F04C-90B0-2CCBEFFFDE17}" dt="2018-09-06T11:16:03.700" v="6832" actId="164"/>
          <ac:spMkLst>
            <pc:docMk/>
            <pc:sldMk cId="2495706991" sldId="613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123BA465-1F0C-F04C-90B0-2CCBEFFFDE17}" dt="2018-09-06T12:07:13.368" v="7199" actId="207"/>
          <ac:spMkLst>
            <pc:docMk/>
            <pc:sldMk cId="2495706991" sldId="613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123BA465-1F0C-F04C-90B0-2CCBEFFFDE17}" dt="2018-09-04T19:27:48.670" v="2124" actId="20577"/>
          <ac:spMkLst>
            <pc:docMk/>
            <pc:sldMk cId="2495706991" sldId="613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123BA465-1F0C-F04C-90B0-2CCBEFFFDE17}" dt="2018-09-06T11:16:03.700" v="6832" actId="164"/>
          <ac:grpSpMkLst>
            <pc:docMk/>
            <pc:sldMk cId="2495706991" sldId="613"/>
            <ac:grpSpMk id="2" creationId="{4D064D4C-979E-A341-AE55-8AB3F9B55F9A}"/>
          </ac:grpSpMkLst>
        </pc:grpChg>
      </pc:sldChg>
      <pc:sldChg chg="addSp modSp add ord addAnim delAnim modAnim">
        <pc:chgData name="Andreas Biørn-Hansen" userId="f3adb44c-04fb-439e-8fac-7dab2e9da3ac" providerId="ADAL" clId="{123BA465-1F0C-F04C-90B0-2CCBEFFFDE17}" dt="2018-09-06T13:47:38.477" v="7362" actId="313"/>
        <pc:sldMkLst>
          <pc:docMk/>
          <pc:sldMk cId="1081611167" sldId="614"/>
        </pc:sldMkLst>
        <pc:spChg chg="mod">
          <ac:chgData name="Andreas Biørn-Hansen" userId="f3adb44c-04fb-439e-8fac-7dab2e9da3ac" providerId="ADAL" clId="{123BA465-1F0C-F04C-90B0-2CCBEFFFDE17}" dt="2018-09-04T19:33:35.753" v="2548" actId="1076"/>
          <ac:spMkLst>
            <pc:docMk/>
            <pc:sldMk cId="1081611167" sldId="614"/>
            <ac:spMk id="4" creationId="{EB47A358-76D4-5D40-BF2B-9BD259CEBA4D}"/>
          </ac:spMkLst>
        </pc:spChg>
        <pc:spChg chg="add mod">
          <ac:chgData name="Andreas Biørn-Hansen" userId="f3adb44c-04fb-439e-8fac-7dab2e9da3ac" providerId="ADAL" clId="{123BA465-1F0C-F04C-90B0-2CCBEFFFDE17}" dt="2018-09-06T13:47:38.477" v="7362" actId="313"/>
          <ac:spMkLst>
            <pc:docMk/>
            <pc:sldMk cId="1081611167" sldId="614"/>
            <ac:spMk id="5" creationId="{CFBCA486-FC32-1248-BF7B-1DA0B402566E}"/>
          </ac:spMkLst>
        </pc:spChg>
      </pc:sldChg>
      <pc:sldChg chg="addSp delSp modSp add addAnim delAnim modAnim">
        <pc:chgData name="Andreas Biørn-Hansen" userId="f3adb44c-04fb-439e-8fac-7dab2e9da3ac" providerId="ADAL" clId="{123BA465-1F0C-F04C-90B0-2CCBEFFFDE17}" dt="2018-09-06T07:46:27.227" v="4940" actId="20577"/>
        <pc:sldMkLst>
          <pc:docMk/>
          <pc:sldMk cId="2877131970" sldId="627"/>
        </pc:sldMkLst>
        <pc:spChg chg="add del mod">
          <ac:chgData name="Andreas Biørn-Hansen" userId="f3adb44c-04fb-439e-8fac-7dab2e9da3ac" providerId="ADAL" clId="{123BA465-1F0C-F04C-90B0-2CCBEFFFDE17}" dt="2018-09-06T07:46:00.192" v="4897" actId="478"/>
          <ac:spMkLst>
            <pc:docMk/>
            <pc:sldMk cId="2877131970" sldId="627"/>
            <ac:spMk id="2" creationId="{942FB37A-56B2-5749-B0AF-E3EE2B86A989}"/>
          </ac:spMkLst>
        </pc:spChg>
        <pc:spChg chg="add mod">
          <ac:chgData name="Andreas Biørn-Hansen" userId="f3adb44c-04fb-439e-8fac-7dab2e9da3ac" providerId="ADAL" clId="{123BA465-1F0C-F04C-90B0-2CCBEFFFDE17}" dt="2018-09-06T07:46:27.227" v="4940" actId="20577"/>
          <ac:spMkLst>
            <pc:docMk/>
            <pc:sldMk cId="2877131970" sldId="627"/>
            <ac:spMk id="4" creationId="{8184C182-5F60-F646-8178-7D92F89F9A16}"/>
          </ac:spMkLst>
        </pc:spChg>
        <pc:spChg chg="mod">
          <ac:chgData name="Andreas Biørn-Hansen" userId="f3adb44c-04fb-439e-8fac-7dab2e9da3ac" providerId="ADAL" clId="{123BA465-1F0C-F04C-90B0-2CCBEFFFDE17}" dt="2018-09-05T05:30:04.511" v="2662" actId="20577"/>
          <ac:spMkLst>
            <pc:docMk/>
            <pc:sldMk cId="2877131970" sldId="627"/>
            <ac:spMk id="7" creationId="{1DD963C2-B60B-B04C-A033-60436761ABF2}"/>
          </ac:spMkLst>
        </pc:spChg>
        <pc:spChg chg="del">
          <ac:chgData name="Andreas Biørn-Hansen" userId="f3adb44c-04fb-439e-8fac-7dab2e9da3ac" providerId="ADAL" clId="{123BA465-1F0C-F04C-90B0-2CCBEFFFDE17}" dt="2018-09-05T05:29:07.939" v="2609" actId="478"/>
          <ac:spMkLst>
            <pc:docMk/>
            <pc:sldMk cId="2877131970" sldId="627"/>
            <ac:spMk id="8" creationId="{74DF8E7A-F01A-C849-9990-E6B393B44BA2}"/>
          </ac:spMkLst>
        </pc:spChg>
        <pc:spChg chg="del">
          <ac:chgData name="Andreas Biørn-Hansen" userId="f3adb44c-04fb-439e-8fac-7dab2e9da3ac" providerId="ADAL" clId="{123BA465-1F0C-F04C-90B0-2CCBEFFFDE17}" dt="2018-09-05T05:29:07.939" v="2609" actId="478"/>
          <ac:spMkLst>
            <pc:docMk/>
            <pc:sldMk cId="2877131970" sldId="627"/>
            <ac:spMk id="9" creationId="{FEA261D6-6047-5140-AE8C-4B67B6EBDA52}"/>
          </ac:spMkLst>
        </pc:spChg>
        <pc:spChg chg="mod">
          <ac:chgData name="Andreas Biørn-Hansen" userId="f3adb44c-04fb-439e-8fac-7dab2e9da3ac" providerId="ADAL" clId="{123BA465-1F0C-F04C-90B0-2CCBEFFFDE17}" dt="2018-09-05T05:30:08.229" v="2663" actId="1076"/>
          <ac:spMkLst>
            <pc:docMk/>
            <pc:sldMk cId="2877131970" sldId="627"/>
            <ac:spMk id="14" creationId="{C78D069D-8EAE-6B47-A298-6DB2DF9D2C32}"/>
          </ac:spMkLst>
        </pc:spChg>
        <pc:spChg chg="del">
          <ac:chgData name="Andreas Biørn-Hansen" userId="f3adb44c-04fb-439e-8fac-7dab2e9da3ac" providerId="ADAL" clId="{123BA465-1F0C-F04C-90B0-2CCBEFFFDE17}" dt="2018-09-05T05:29:05.806" v="2608" actId="478"/>
          <ac:spMkLst>
            <pc:docMk/>
            <pc:sldMk cId="2877131970" sldId="627"/>
            <ac:spMk id="15" creationId="{5D53E0E3-AA62-8A42-9248-75EAEEE92E4A}"/>
          </ac:spMkLst>
        </pc:spChg>
        <pc:spChg chg="del">
          <ac:chgData name="Andreas Biørn-Hansen" userId="f3adb44c-04fb-439e-8fac-7dab2e9da3ac" providerId="ADAL" clId="{123BA465-1F0C-F04C-90B0-2CCBEFFFDE17}" dt="2018-09-05T05:29:05.806" v="2608" actId="478"/>
          <ac:spMkLst>
            <pc:docMk/>
            <pc:sldMk cId="2877131970" sldId="627"/>
            <ac:spMk id="16" creationId="{A194828D-0562-044F-B981-EFEA049869B4}"/>
          </ac:spMkLst>
        </pc:spChg>
        <pc:picChg chg="mod">
          <ac:chgData name="Andreas Biørn-Hansen" userId="f3adb44c-04fb-439e-8fac-7dab2e9da3ac" providerId="ADAL" clId="{123BA465-1F0C-F04C-90B0-2CCBEFFFDE17}" dt="2018-09-05T05:29:12.028" v="2610" actId="1076"/>
          <ac:picMkLst>
            <pc:docMk/>
            <pc:sldMk cId="2877131970" sldId="627"/>
            <ac:picMk id="3" creationId="{5D7F1BD1-3FFB-CE44-9FFD-DF431ED3CC15}"/>
          </ac:picMkLst>
        </pc:picChg>
        <pc:picChg chg="del">
          <ac:chgData name="Andreas Biørn-Hansen" userId="f3adb44c-04fb-439e-8fac-7dab2e9da3ac" providerId="ADAL" clId="{123BA465-1F0C-F04C-90B0-2CCBEFFFDE17}" dt="2018-09-05T05:29:05.806" v="2608" actId="478"/>
          <ac:picMkLst>
            <pc:docMk/>
            <pc:sldMk cId="2877131970" sldId="627"/>
            <ac:picMk id="5" creationId="{F3ABCE9B-A5AB-5A49-9008-94696FAC5980}"/>
          </ac:picMkLst>
        </pc:picChg>
        <pc:picChg chg="del">
          <ac:chgData name="Andreas Biørn-Hansen" userId="f3adb44c-04fb-439e-8fac-7dab2e9da3ac" providerId="ADAL" clId="{123BA465-1F0C-F04C-90B0-2CCBEFFFDE17}" dt="2018-09-05T05:29:05.806" v="2608" actId="478"/>
          <ac:picMkLst>
            <pc:docMk/>
            <pc:sldMk cId="2877131970" sldId="627"/>
            <ac:picMk id="6" creationId="{ABE42518-2011-FF4D-B3F2-EEB711841049}"/>
          </ac:picMkLst>
        </pc:picChg>
      </pc:sldChg>
      <pc:sldChg chg="addSp delSp modSp add modAnim">
        <pc:chgData name="Andreas Biørn-Hansen" userId="f3adb44c-04fb-439e-8fac-7dab2e9da3ac" providerId="ADAL" clId="{123BA465-1F0C-F04C-90B0-2CCBEFFFDE17}" dt="2018-09-05T17:52:53.149" v="3324" actId="20577"/>
        <pc:sldMkLst>
          <pc:docMk/>
          <pc:sldMk cId="3802554198" sldId="628"/>
        </pc:sldMkLst>
        <pc:spChg chg="add del mod">
          <ac:chgData name="Andreas Biørn-Hansen" userId="f3adb44c-04fb-439e-8fac-7dab2e9da3ac" providerId="ADAL" clId="{123BA465-1F0C-F04C-90B0-2CCBEFFFDE17}" dt="2018-09-05T05:31:12.756" v="2737" actId="478"/>
          <ac:spMkLst>
            <pc:docMk/>
            <pc:sldMk cId="3802554198" sldId="628"/>
            <ac:spMk id="2" creationId="{E8E0BFB4-FB38-724A-9D24-6F1229D6FADD}"/>
          </ac:spMkLst>
        </pc:spChg>
      </pc:sldChg>
      <pc:sldChg chg="addSp modSp add modAnim">
        <pc:chgData name="Andreas Biørn-Hansen" userId="f3adb44c-04fb-439e-8fac-7dab2e9da3ac" providerId="ADAL" clId="{123BA465-1F0C-F04C-90B0-2CCBEFFFDE17}" dt="2018-09-06T10:18:48.632" v="5469" actId="20577"/>
        <pc:sldMkLst>
          <pc:docMk/>
          <pc:sldMk cId="2499226294" sldId="629"/>
        </pc:sldMkLst>
        <pc:spChg chg="mod">
          <ac:chgData name="Andreas Biørn-Hansen" userId="f3adb44c-04fb-439e-8fac-7dab2e9da3ac" providerId="ADAL" clId="{123BA465-1F0C-F04C-90B0-2CCBEFFFDE17}" dt="2018-09-06T10:18:48.632" v="5469" actId="20577"/>
          <ac:spMkLst>
            <pc:docMk/>
            <pc:sldMk cId="2499226294" sldId="629"/>
            <ac:spMk id="3" creationId="{83A34BAD-B88D-A147-B753-927248AC45B7}"/>
          </ac:spMkLst>
        </pc:spChg>
        <pc:spChg chg="add mod">
          <ac:chgData name="Andreas Biørn-Hansen" userId="f3adb44c-04fb-439e-8fac-7dab2e9da3ac" providerId="ADAL" clId="{123BA465-1F0C-F04C-90B0-2CCBEFFFDE17}" dt="2018-09-06T06:46:45.649" v="4078" actId="164"/>
          <ac:spMkLst>
            <pc:docMk/>
            <pc:sldMk cId="2499226294" sldId="629"/>
            <ac:spMk id="4" creationId="{F2578ABE-55ED-9B47-840F-96D674CFE9DA}"/>
          </ac:spMkLst>
        </pc:spChg>
        <pc:spChg chg="add mod">
          <ac:chgData name="Andreas Biørn-Hansen" userId="f3adb44c-04fb-439e-8fac-7dab2e9da3ac" providerId="ADAL" clId="{123BA465-1F0C-F04C-90B0-2CCBEFFFDE17}" dt="2018-09-06T06:46:45.649" v="4078" actId="164"/>
          <ac:spMkLst>
            <pc:docMk/>
            <pc:sldMk cId="2499226294" sldId="629"/>
            <ac:spMk id="5" creationId="{11D31682-C5FE-4B48-B0BF-BBA02E914366}"/>
          </ac:spMkLst>
        </pc:spChg>
        <pc:grpChg chg="add mod">
          <ac:chgData name="Andreas Biørn-Hansen" userId="f3adb44c-04fb-439e-8fac-7dab2e9da3ac" providerId="ADAL" clId="{123BA465-1F0C-F04C-90B0-2CCBEFFFDE17}" dt="2018-09-06T06:46:45.649" v="4078" actId="164"/>
          <ac:grpSpMkLst>
            <pc:docMk/>
            <pc:sldMk cId="2499226294" sldId="629"/>
            <ac:grpSpMk id="6" creationId="{D452F358-C717-BF45-82DF-3088D48D76ED}"/>
          </ac:grpSpMkLst>
        </pc:grpChg>
      </pc:sldChg>
      <pc:sldChg chg="addSp delSp modSp add">
        <pc:chgData name="Andreas Biørn-Hansen" userId="f3adb44c-04fb-439e-8fac-7dab2e9da3ac" providerId="ADAL" clId="{123BA465-1F0C-F04C-90B0-2CCBEFFFDE17}" dt="2018-09-06T05:33:39.468" v="3932" actId="20577"/>
        <pc:sldMkLst>
          <pc:docMk/>
          <pc:sldMk cId="2209943046" sldId="630"/>
        </pc:sldMkLst>
        <pc:spChg chg="add mod">
          <ac:chgData name="Andreas Biørn-Hansen" userId="f3adb44c-04fb-439e-8fac-7dab2e9da3ac" providerId="ADAL" clId="{123BA465-1F0C-F04C-90B0-2CCBEFFFDE17}" dt="2018-09-06T05:33:39.468" v="3932" actId="20577"/>
          <ac:spMkLst>
            <pc:docMk/>
            <pc:sldMk cId="2209943046" sldId="630"/>
            <ac:spMk id="2" creationId="{25877485-1B82-1246-9458-C41D0DC03E14}"/>
          </ac:spMkLst>
        </pc:spChg>
        <pc:spChg chg="mod">
          <ac:chgData name="Andreas Biørn-Hansen" userId="f3adb44c-04fb-439e-8fac-7dab2e9da3ac" providerId="ADAL" clId="{123BA465-1F0C-F04C-90B0-2CCBEFFFDE17}" dt="2018-09-05T17:36:45.545" v="3081" actId="120"/>
          <ac:spMkLst>
            <pc:docMk/>
            <pc:sldMk cId="2209943046" sldId="630"/>
            <ac:spMk id="56" creationId="{00000000-0000-0000-0000-000000000000}"/>
          </ac:spMkLst>
        </pc:spChg>
        <pc:spChg chg="del">
          <ac:chgData name="Andreas Biørn-Hansen" userId="f3adb44c-04fb-439e-8fac-7dab2e9da3ac" providerId="ADAL" clId="{123BA465-1F0C-F04C-90B0-2CCBEFFFDE17}" dt="2018-09-05T17:47:24.556" v="3082" actId="478"/>
          <ac:spMkLst>
            <pc:docMk/>
            <pc:sldMk cId="2209943046" sldId="630"/>
            <ac:spMk id="59" creationId="{00000000-0000-0000-0000-000000000000}"/>
          </ac:spMkLst>
        </pc:spChg>
      </pc:sldChg>
      <pc:sldChg chg="modSp add">
        <pc:chgData name="Andreas Biørn-Hansen" userId="f3adb44c-04fb-439e-8fac-7dab2e9da3ac" providerId="ADAL" clId="{123BA465-1F0C-F04C-90B0-2CCBEFFFDE17}" dt="2018-09-05T17:52:02.385" v="3317" actId="20577"/>
        <pc:sldMkLst>
          <pc:docMk/>
          <pc:sldMk cId="3313464263" sldId="631"/>
        </pc:sldMkLst>
        <pc:spChg chg="mod">
          <ac:chgData name="Andreas Biørn-Hansen" userId="f3adb44c-04fb-439e-8fac-7dab2e9da3ac" providerId="ADAL" clId="{123BA465-1F0C-F04C-90B0-2CCBEFFFDE17}" dt="2018-09-05T17:52:02.385" v="3317" actId="20577"/>
          <ac:spMkLst>
            <pc:docMk/>
            <pc:sldMk cId="3313464263" sldId="631"/>
            <ac:spMk id="56" creationId="{00000000-0000-0000-0000-000000000000}"/>
          </ac:spMkLst>
        </pc:spChg>
      </pc:sldChg>
      <pc:sldChg chg="addSp modSp add">
        <pc:chgData name="Andreas Biørn-Hansen" userId="f3adb44c-04fb-439e-8fac-7dab2e9da3ac" providerId="ADAL" clId="{123BA465-1F0C-F04C-90B0-2CCBEFFFDE17}" dt="2018-09-05T17:52:16.453" v="3320" actId="1076"/>
        <pc:sldMkLst>
          <pc:docMk/>
          <pc:sldMk cId="1556451613" sldId="632"/>
        </pc:sldMkLst>
        <pc:spChg chg="add mod">
          <ac:chgData name="Andreas Biørn-Hansen" userId="f3adb44c-04fb-439e-8fac-7dab2e9da3ac" providerId="ADAL" clId="{123BA465-1F0C-F04C-90B0-2CCBEFFFDE17}" dt="2018-09-05T17:52:16.453" v="3320" actId="1076"/>
          <ac:spMkLst>
            <pc:docMk/>
            <pc:sldMk cId="1556451613" sldId="632"/>
            <ac:spMk id="2" creationId="{457B266C-04C8-3B45-AE81-6FF56694F257}"/>
          </ac:spMkLst>
        </pc:spChg>
      </pc:sldChg>
      <pc:sldChg chg="addSp modSp add">
        <pc:chgData name="Andreas Biørn-Hansen" userId="f3adb44c-04fb-439e-8fac-7dab2e9da3ac" providerId="ADAL" clId="{123BA465-1F0C-F04C-90B0-2CCBEFFFDE17}" dt="2018-09-06T16:53:12.507" v="7674" actId="20577"/>
        <pc:sldMkLst>
          <pc:docMk/>
          <pc:sldMk cId="3538645250" sldId="633"/>
        </pc:sldMkLst>
        <pc:spChg chg="mod">
          <ac:chgData name="Andreas Biørn-Hansen" userId="f3adb44c-04fb-439e-8fac-7dab2e9da3ac" providerId="ADAL" clId="{123BA465-1F0C-F04C-90B0-2CCBEFFFDE17}" dt="2018-09-06T05:24:44.586" v="3766" actId="1076"/>
          <ac:spMkLst>
            <pc:docMk/>
            <pc:sldMk cId="3538645250" sldId="633"/>
            <ac:spMk id="2" creationId="{25877485-1B82-1246-9458-C41D0DC03E14}"/>
          </ac:spMkLst>
        </pc:spChg>
        <pc:spChg chg="add mod">
          <ac:chgData name="Andreas Biørn-Hansen" userId="f3adb44c-04fb-439e-8fac-7dab2e9da3ac" providerId="ADAL" clId="{123BA465-1F0C-F04C-90B0-2CCBEFFFDE17}" dt="2018-09-06T05:24:44.586" v="3766" actId="1076"/>
          <ac:spMkLst>
            <pc:docMk/>
            <pc:sldMk cId="3538645250" sldId="633"/>
            <ac:spMk id="4" creationId="{C29E6D71-5A78-A44F-860C-E31846FAE941}"/>
          </ac:spMkLst>
        </pc:spChg>
        <pc:spChg chg="add mod">
          <ac:chgData name="Andreas Biørn-Hansen" userId="f3adb44c-04fb-439e-8fac-7dab2e9da3ac" providerId="ADAL" clId="{123BA465-1F0C-F04C-90B0-2CCBEFFFDE17}" dt="2018-09-06T05:24:52.070" v="3774" actId="20577"/>
          <ac:spMkLst>
            <pc:docMk/>
            <pc:sldMk cId="3538645250" sldId="633"/>
            <ac:spMk id="5" creationId="{A4D7C1AC-4E2A-E048-8E0B-C18E0307A443}"/>
          </ac:spMkLst>
        </pc:spChg>
        <pc:spChg chg="add mod">
          <ac:chgData name="Andreas Biørn-Hansen" userId="f3adb44c-04fb-439e-8fac-7dab2e9da3ac" providerId="ADAL" clId="{123BA465-1F0C-F04C-90B0-2CCBEFFFDE17}" dt="2018-09-06T05:25:24.082" v="3871" actId="20577"/>
          <ac:spMkLst>
            <pc:docMk/>
            <pc:sldMk cId="3538645250" sldId="633"/>
            <ac:spMk id="6" creationId="{0F129AA0-C5E2-1649-A68D-61937AD9D722}"/>
          </ac:spMkLst>
        </pc:spChg>
        <pc:spChg chg="mod">
          <ac:chgData name="Andreas Biørn-Hansen" userId="f3adb44c-04fb-439e-8fac-7dab2e9da3ac" providerId="ADAL" clId="{123BA465-1F0C-F04C-90B0-2CCBEFFFDE17}" dt="2018-09-06T16:53:12.507" v="7674" actId="20577"/>
          <ac:spMkLst>
            <pc:docMk/>
            <pc:sldMk cId="3538645250" sldId="633"/>
            <ac:spMk id="56" creationId="{00000000-0000-0000-0000-000000000000}"/>
          </ac:spMkLst>
        </pc:spChg>
      </pc:sldChg>
      <pc:sldChg chg="add del">
        <pc:chgData name="Andreas Biørn-Hansen" userId="f3adb44c-04fb-439e-8fac-7dab2e9da3ac" providerId="ADAL" clId="{123BA465-1F0C-F04C-90B0-2CCBEFFFDE17}" dt="2018-09-06T06:15:44.574" v="4066" actId="2696"/>
        <pc:sldMkLst>
          <pc:docMk/>
          <pc:sldMk cId="1042283392" sldId="634"/>
        </pc:sldMkLst>
      </pc:sldChg>
      <pc:sldChg chg="addSp modSp add modAnim">
        <pc:chgData name="Andreas Biørn-Hansen" userId="f3adb44c-04fb-439e-8fac-7dab2e9da3ac" providerId="ADAL" clId="{123BA465-1F0C-F04C-90B0-2CCBEFFFDE17}" dt="2018-09-06T10:12:32.460" v="5438" actId="1076"/>
        <pc:sldMkLst>
          <pc:docMk/>
          <pc:sldMk cId="1361863534" sldId="634"/>
        </pc:sldMkLst>
        <pc:spChg chg="add mod">
          <ac:chgData name="Andreas Biørn-Hansen" userId="f3adb44c-04fb-439e-8fac-7dab2e9da3ac" providerId="ADAL" clId="{123BA465-1F0C-F04C-90B0-2CCBEFFFDE17}" dt="2018-09-06T06:52:09.298" v="4086" actId="1076"/>
          <ac:spMkLst>
            <pc:docMk/>
            <pc:sldMk cId="1361863534" sldId="634"/>
            <ac:spMk id="2" creationId="{A4C0F59C-367E-0B4B-B38C-D2A4D7B8B95E}"/>
          </ac:spMkLst>
        </pc:spChg>
        <pc:spChg chg="add mod">
          <ac:chgData name="Andreas Biørn-Hansen" userId="f3adb44c-04fb-439e-8fac-7dab2e9da3ac" providerId="ADAL" clId="{123BA465-1F0C-F04C-90B0-2CCBEFFFDE17}" dt="2018-09-06T10:12:32.460" v="5438" actId="1076"/>
          <ac:spMkLst>
            <pc:docMk/>
            <pc:sldMk cId="1361863534" sldId="634"/>
            <ac:spMk id="3" creationId="{6D22643A-5425-0242-B9A9-B066887D1875}"/>
          </ac:spMkLst>
        </pc:spChg>
        <pc:spChg chg="add mod">
          <ac:chgData name="Andreas Biørn-Hansen" userId="f3adb44c-04fb-439e-8fac-7dab2e9da3ac" providerId="ADAL" clId="{123BA465-1F0C-F04C-90B0-2CCBEFFFDE17}" dt="2018-09-06T06:55:24.270" v="4480" actId="14100"/>
          <ac:spMkLst>
            <pc:docMk/>
            <pc:sldMk cId="1361863534" sldId="634"/>
            <ac:spMk id="4" creationId="{74565693-7352-E346-A923-629A8E077BB8}"/>
          </ac:spMkLst>
        </pc:spChg>
        <pc:spChg chg="add mod">
          <ac:chgData name="Andreas Biørn-Hansen" userId="f3adb44c-04fb-439e-8fac-7dab2e9da3ac" providerId="ADAL" clId="{123BA465-1F0C-F04C-90B0-2CCBEFFFDE17}" dt="2018-09-06T06:55:29.549" v="4483" actId="14100"/>
          <ac:spMkLst>
            <pc:docMk/>
            <pc:sldMk cId="1361863534" sldId="634"/>
            <ac:spMk id="5" creationId="{D3E2D0CA-D278-4E40-A840-AE2E184FA777}"/>
          </ac:spMkLst>
        </pc:spChg>
        <pc:spChg chg="add mod">
          <ac:chgData name="Andreas Biørn-Hansen" userId="f3adb44c-04fb-439e-8fac-7dab2e9da3ac" providerId="ADAL" clId="{123BA465-1F0C-F04C-90B0-2CCBEFFFDE17}" dt="2018-09-06T06:55:36.233" v="4486" actId="14100"/>
          <ac:spMkLst>
            <pc:docMk/>
            <pc:sldMk cId="1361863534" sldId="634"/>
            <ac:spMk id="6" creationId="{DBE35755-C2B1-D242-83B1-CA49363E4E2A}"/>
          </ac:spMkLst>
        </pc:spChg>
        <pc:spChg chg="add mod">
          <ac:chgData name="Andreas Biørn-Hansen" userId="f3adb44c-04fb-439e-8fac-7dab2e9da3ac" providerId="ADAL" clId="{123BA465-1F0C-F04C-90B0-2CCBEFFFDE17}" dt="2018-09-06T06:55:41.937" v="4489" actId="14100"/>
          <ac:spMkLst>
            <pc:docMk/>
            <pc:sldMk cId="1361863534" sldId="634"/>
            <ac:spMk id="7" creationId="{F047830F-DFDD-7241-9FCD-543F0E4C4ED8}"/>
          </ac:spMkLst>
        </pc:spChg>
        <pc:spChg chg="add mod">
          <ac:chgData name="Andreas Biørn-Hansen" userId="f3adb44c-04fb-439e-8fac-7dab2e9da3ac" providerId="ADAL" clId="{123BA465-1F0C-F04C-90B0-2CCBEFFFDE17}" dt="2018-09-06T06:55:47.051" v="4492" actId="14100"/>
          <ac:spMkLst>
            <pc:docMk/>
            <pc:sldMk cId="1361863534" sldId="634"/>
            <ac:spMk id="8" creationId="{C4835BEA-C7AD-A243-80E7-4E6EAEDEC102}"/>
          </ac:spMkLst>
        </pc:spChg>
        <pc:spChg chg="add mod">
          <ac:chgData name="Andreas Biørn-Hansen" userId="f3adb44c-04fb-439e-8fac-7dab2e9da3ac" providerId="ADAL" clId="{123BA465-1F0C-F04C-90B0-2CCBEFFFDE17}" dt="2018-09-06T06:57:34.533" v="4517" actId="164"/>
          <ac:spMkLst>
            <pc:docMk/>
            <pc:sldMk cId="1361863534" sldId="634"/>
            <ac:spMk id="9" creationId="{BA1778DC-44B0-AF45-8EB7-C8D4CA659253}"/>
          </ac:spMkLst>
        </pc:spChg>
        <pc:spChg chg="add mod">
          <ac:chgData name="Andreas Biørn-Hansen" userId="f3adb44c-04fb-439e-8fac-7dab2e9da3ac" providerId="ADAL" clId="{123BA465-1F0C-F04C-90B0-2CCBEFFFDE17}" dt="2018-09-06T06:57:34.533" v="4517" actId="164"/>
          <ac:spMkLst>
            <pc:docMk/>
            <pc:sldMk cId="1361863534" sldId="634"/>
            <ac:spMk id="10" creationId="{E6AB47C6-AFC3-8A4C-B4F4-9B0E98DAF8A6}"/>
          </ac:spMkLst>
        </pc:spChg>
        <pc:spChg chg="add mod">
          <ac:chgData name="Andreas Biørn-Hansen" userId="f3adb44c-04fb-439e-8fac-7dab2e9da3ac" providerId="ADAL" clId="{123BA465-1F0C-F04C-90B0-2CCBEFFFDE17}" dt="2018-09-06T06:57:34.533" v="4517" actId="164"/>
          <ac:spMkLst>
            <pc:docMk/>
            <pc:sldMk cId="1361863534" sldId="634"/>
            <ac:spMk id="11" creationId="{2CD64771-95E3-FF43-ABB8-0B3CB5D66235}"/>
          </ac:spMkLst>
        </pc:spChg>
        <pc:spChg chg="add mod">
          <ac:chgData name="Andreas Biørn-Hansen" userId="f3adb44c-04fb-439e-8fac-7dab2e9da3ac" providerId="ADAL" clId="{123BA465-1F0C-F04C-90B0-2CCBEFFFDE17}" dt="2018-09-06T06:57:34.533" v="4517" actId="164"/>
          <ac:spMkLst>
            <pc:docMk/>
            <pc:sldMk cId="1361863534" sldId="634"/>
            <ac:spMk id="12" creationId="{A1753D6B-C7BA-F840-81EF-165D7507A8B5}"/>
          </ac:spMkLst>
        </pc:spChg>
        <pc:spChg chg="add mod">
          <ac:chgData name="Andreas Biørn-Hansen" userId="f3adb44c-04fb-439e-8fac-7dab2e9da3ac" providerId="ADAL" clId="{123BA465-1F0C-F04C-90B0-2CCBEFFFDE17}" dt="2018-09-06T06:57:34.533" v="4517" actId="164"/>
          <ac:spMkLst>
            <pc:docMk/>
            <pc:sldMk cId="1361863534" sldId="634"/>
            <ac:spMk id="13" creationId="{BAEE65BC-D310-1D47-94C0-5304BDA65AB1}"/>
          </ac:spMkLst>
        </pc:spChg>
        <pc:grpChg chg="add mod">
          <ac:chgData name="Andreas Biørn-Hansen" userId="f3adb44c-04fb-439e-8fac-7dab2e9da3ac" providerId="ADAL" clId="{123BA465-1F0C-F04C-90B0-2CCBEFFFDE17}" dt="2018-09-06T06:57:34.533" v="4517" actId="164"/>
          <ac:grpSpMkLst>
            <pc:docMk/>
            <pc:sldMk cId="1361863534" sldId="634"/>
            <ac:grpSpMk id="14" creationId="{7BB4FCBF-9589-0546-8E87-613CF251EF18}"/>
          </ac:grpSpMkLst>
        </pc:grpChg>
      </pc:sldChg>
      <pc:sldChg chg="delSp modSp add del addAnim delAnim">
        <pc:chgData name="Andreas Biørn-Hansen" userId="f3adb44c-04fb-439e-8fac-7dab2e9da3ac" providerId="ADAL" clId="{123BA465-1F0C-F04C-90B0-2CCBEFFFDE17}" dt="2018-09-06T06:18:17.320" v="4067" actId="2696"/>
        <pc:sldMkLst>
          <pc:docMk/>
          <pc:sldMk cId="898298185" sldId="635"/>
        </pc:sldMkLst>
        <pc:spChg chg="mod">
          <ac:chgData name="Andreas Biørn-Hansen" userId="f3adb44c-04fb-439e-8fac-7dab2e9da3ac" providerId="ADAL" clId="{123BA465-1F0C-F04C-90B0-2CCBEFFFDE17}" dt="2018-09-06T06:15:31.605" v="4065" actId="1076"/>
          <ac:spMkLst>
            <pc:docMk/>
            <pc:sldMk cId="898298185" sldId="635"/>
            <ac:spMk id="2" creationId="{3D05C4EE-D469-2E47-9E1C-969862112B29}"/>
          </ac:spMkLst>
        </pc:spChg>
        <pc:spChg chg="del">
          <ac:chgData name="Andreas Biørn-Hansen" userId="f3adb44c-04fb-439e-8fac-7dab2e9da3ac" providerId="ADAL" clId="{123BA465-1F0C-F04C-90B0-2CCBEFFFDE17}" dt="2018-09-06T06:15:28.154" v="4064" actId="478"/>
          <ac:spMkLst>
            <pc:docMk/>
            <pc:sldMk cId="898298185" sldId="635"/>
            <ac:spMk id="3" creationId="{6A3AE962-ECB6-D748-B935-2F03AE846CF8}"/>
          </ac:spMkLst>
        </pc:spChg>
        <pc:spChg chg="mod">
          <ac:chgData name="Andreas Biørn-Hansen" userId="f3adb44c-04fb-439e-8fac-7dab2e9da3ac" providerId="ADAL" clId="{123BA465-1F0C-F04C-90B0-2CCBEFFFDE17}" dt="2018-09-06T06:15:24.948" v="4063" actId="1076"/>
          <ac:spMkLst>
            <pc:docMk/>
            <pc:sldMk cId="898298185" sldId="635"/>
            <ac:spMk id="4" creationId="{67331B98-9B00-DA4B-B235-40F336E5C31B}"/>
          </ac:spMkLst>
        </pc:spChg>
        <pc:spChg chg="mod">
          <ac:chgData name="Andreas Biørn-Hansen" userId="f3adb44c-04fb-439e-8fac-7dab2e9da3ac" providerId="ADAL" clId="{123BA465-1F0C-F04C-90B0-2CCBEFFFDE17}" dt="2018-09-06T06:15:24.948" v="4063" actId="1076"/>
          <ac:spMkLst>
            <pc:docMk/>
            <pc:sldMk cId="898298185" sldId="635"/>
            <ac:spMk id="29" creationId="{6B7AF995-F533-9045-857F-636B3AB75D8F}"/>
          </ac:spMkLst>
        </pc:spChg>
      </pc:sldChg>
      <pc:sldChg chg="addSp modSp add modAnim">
        <pc:chgData name="Andreas Biørn-Hansen" userId="f3adb44c-04fb-439e-8fac-7dab2e9da3ac" providerId="ADAL" clId="{123BA465-1F0C-F04C-90B0-2CCBEFFFDE17}" dt="2018-09-06T10:34:07.221" v="5472" actId="2711"/>
        <pc:sldMkLst>
          <pc:docMk/>
          <pc:sldMk cId="2295128476" sldId="635"/>
        </pc:sldMkLst>
        <pc:spChg chg="add mod">
          <ac:chgData name="Andreas Biørn-Hansen" userId="f3adb44c-04fb-439e-8fac-7dab2e9da3ac" providerId="ADAL" clId="{123BA465-1F0C-F04C-90B0-2CCBEFFFDE17}" dt="2018-09-06T07:03:01.584" v="4639" actId="1076"/>
          <ac:spMkLst>
            <pc:docMk/>
            <pc:sldMk cId="2295128476" sldId="635"/>
            <ac:spMk id="2" creationId="{88B6BCD4-3A75-B847-878D-B7DDDA5BA523}"/>
          </ac:spMkLst>
        </pc:spChg>
        <pc:spChg chg="add mod">
          <ac:chgData name="Andreas Biørn-Hansen" userId="f3adb44c-04fb-439e-8fac-7dab2e9da3ac" providerId="ADAL" clId="{123BA465-1F0C-F04C-90B0-2CCBEFFFDE17}" dt="2018-09-06T10:34:07.221" v="5472" actId="2711"/>
          <ac:spMkLst>
            <pc:docMk/>
            <pc:sldMk cId="2295128476" sldId="635"/>
            <ac:spMk id="3" creationId="{7CB291C6-0E12-9643-9214-C40C1D60133B}"/>
          </ac:spMkLst>
        </pc:spChg>
        <pc:spChg chg="add mod">
          <ac:chgData name="Andreas Biørn-Hansen" userId="f3adb44c-04fb-439e-8fac-7dab2e9da3ac" providerId="ADAL" clId="{123BA465-1F0C-F04C-90B0-2CCBEFFFDE17}" dt="2018-09-06T07:04:13.630" v="4846" actId="14100"/>
          <ac:spMkLst>
            <pc:docMk/>
            <pc:sldMk cId="2295128476" sldId="635"/>
            <ac:spMk id="4" creationId="{4F0114E0-A1F9-A144-B250-EF7B487D2ED4}"/>
          </ac:spMkLst>
        </pc:spChg>
      </pc:sldChg>
      <pc:sldChg chg="modSp add del">
        <pc:chgData name="Andreas Biørn-Hansen" userId="f3adb44c-04fb-439e-8fac-7dab2e9da3ac" providerId="ADAL" clId="{123BA465-1F0C-F04C-90B0-2CCBEFFFDE17}" dt="2018-09-06T05:53:06.086" v="3984" actId="2696"/>
        <pc:sldMkLst>
          <pc:docMk/>
          <pc:sldMk cId="3229249624" sldId="635"/>
        </pc:sldMkLst>
        <pc:spChg chg="mod">
          <ac:chgData name="Andreas Biørn-Hansen" userId="f3adb44c-04fb-439e-8fac-7dab2e9da3ac" providerId="ADAL" clId="{123BA465-1F0C-F04C-90B0-2CCBEFFFDE17}" dt="2018-09-06T05:53:00.642" v="3983" actId="20577"/>
          <ac:spMkLst>
            <pc:docMk/>
            <pc:sldMk cId="3229249624" sldId="635"/>
            <ac:spMk id="56" creationId="{00000000-0000-0000-0000-000000000000}"/>
          </ac:spMkLst>
        </pc:spChg>
      </pc:sldChg>
      <pc:sldChg chg="delSp modSp add del">
        <pc:chgData name="Andreas Biørn-Hansen" userId="f3adb44c-04fb-439e-8fac-7dab2e9da3ac" providerId="ADAL" clId="{123BA465-1F0C-F04C-90B0-2CCBEFFFDE17}" dt="2018-09-06T12:47:25.463" v="7242" actId="2696"/>
        <pc:sldMkLst>
          <pc:docMk/>
          <pc:sldMk cId="1892354770" sldId="636"/>
        </pc:sldMkLst>
        <pc:spChg chg="del mod">
          <ac:chgData name="Andreas Biørn-Hansen" userId="f3adb44c-04fb-439e-8fac-7dab2e9da3ac" providerId="ADAL" clId="{123BA465-1F0C-F04C-90B0-2CCBEFFFDE17}" dt="2018-09-06T08:00:47.848" v="4986" actId="478"/>
          <ac:spMkLst>
            <pc:docMk/>
            <pc:sldMk cId="1892354770" sldId="636"/>
            <ac:spMk id="54" creationId="{00000000-0000-0000-0000-000000000000}"/>
          </ac:spMkLst>
        </pc:spChg>
        <pc:spChg chg="del mod">
          <ac:chgData name="Andreas Biørn-Hansen" userId="f3adb44c-04fb-439e-8fac-7dab2e9da3ac" providerId="ADAL" clId="{123BA465-1F0C-F04C-90B0-2CCBEFFFDE17}" dt="2018-09-06T12:46:49.957" v="7209" actId="2696"/>
          <ac:spMkLst>
            <pc:docMk/>
            <pc:sldMk cId="1892354770" sldId="636"/>
            <ac:spMk id="56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123BA465-1F0C-F04C-90B0-2CCBEFFFDE17}" dt="2018-09-06T13:08:35.284" v="7288" actId="20577"/>
        <pc:sldMkLst>
          <pc:docMk/>
          <pc:sldMk cId="3349577735" sldId="637"/>
        </pc:sldMkLst>
        <pc:spChg chg="add mod">
          <ac:chgData name="Andreas Biørn-Hansen" userId="f3adb44c-04fb-439e-8fac-7dab2e9da3ac" providerId="ADAL" clId="{123BA465-1F0C-F04C-90B0-2CCBEFFFDE17}" dt="2018-09-06T13:07:28.008" v="7268" actId="1076"/>
          <ac:spMkLst>
            <pc:docMk/>
            <pc:sldMk cId="3349577735" sldId="637"/>
            <ac:spMk id="2" creationId="{16A961C6-8A49-4244-B1E7-2E8CE9F6C0F3}"/>
          </ac:spMkLst>
        </pc:spChg>
        <pc:spChg chg="del">
          <ac:chgData name="Andreas Biørn-Hansen" userId="f3adb44c-04fb-439e-8fac-7dab2e9da3ac" providerId="ADAL" clId="{123BA465-1F0C-F04C-90B0-2CCBEFFFDE17}" dt="2018-09-06T08:05:17.022" v="5122" actId="478"/>
          <ac:spMkLst>
            <pc:docMk/>
            <pc:sldMk cId="3349577735" sldId="637"/>
            <ac:spMk id="9" creationId="{7A5AC26B-40DF-CA45-A95D-1838AD0CAE93}"/>
          </ac:spMkLst>
        </pc:spChg>
        <pc:spChg chg="del">
          <ac:chgData name="Andreas Biørn-Hansen" userId="f3adb44c-04fb-439e-8fac-7dab2e9da3ac" providerId="ADAL" clId="{123BA465-1F0C-F04C-90B0-2CCBEFFFDE17}" dt="2018-09-06T08:05:17.022" v="5122" actId="478"/>
          <ac:spMkLst>
            <pc:docMk/>
            <pc:sldMk cId="3349577735" sldId="637"/>
            <ac:spMk id="10" creationId="{36972E5C-A8A7-E54C-B54D-CF54E94EEFC5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1" creationId="{620BB6B9-D3E5-3945-9024-98A649E0F65E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2" creationId="{AD6E85F6-2464-B745-B0DE-AE98869DA21C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3" creationId="{475E00B2-F5E3-414D-9451-732C71C4238F}"/>
          </ac:spMkLst>
        </pc:spChg>
        <pc:spChg chg="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4" creationId="{969DA748-1856-4B4C-88C1-633526039F72}"/>
          </ac:spMkLst>
        </pc:spChg>
        <pc:spChg chg="del">
          <ac:chgData name="Andreas Biørn-Hansen" userId="f3adb44c-04fb-439e-8fac-7dab2e9da3ac" providerId="ADAL" clId="{123BA465-1F0C-F04C-90B0-2CCBEFFFDE17}" dt="2018-09-06T08:05:17.022" v="5122" actId="478"/>
          <ac:spMkLst>
            <pc:docMk/>
            <pc:sldMk cId="3349577735" sldId="637"/>
            <ac:spMk id="15" creationId="{777E411E-22D3-7E40-B8D3-E8F72E55FFC8}"/>
          </ac:spMkLst>
        </pc:spChg>
        <pc:spChg chg="del">
          <ac:chgData name="Andreas Biørn-Hansen" userId="f3adb44c-04fb-439e-8fac-7dab2e9da3ac" providerId="ADAL" clId="{123BA465-1F0C-F04C-90B0-2CCBEFFFDE17}" dt="2018-09-06T08:05:17.022" v="5122" actId="478"/>
          <ac:spMkLst>
            <pc:docMk/>
            <pc:sldMk cId="3349577735" sldId="637"/>
            <ac:spMk id="17" creationId="{753684A8-B41A-B048-8DFC-9C8115E4BCF8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8" creationId="{84AE1057-04CE-764D-8365-6A6F0F70D7F7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19" creationId="{C7CE8034-52FB-4948-8198-315BF67F631C}"/>
          </ac:spMkLst>
        </pc:spChg>
        <pc:spChg chg="add mod">
          <ac:chgData name="Andreas Biørn-Hansen" userId="f3adb44c-04fb-439e-8fac-7dab2e9da3ac" providerId="ADAL" clId="{123BA465-1F0C-F04C-90B0-2CCBEFFFDE17}" dt="2018-09-06T12:46:57.178" v="7211" actId="1076"/>
          <ac:spMkLst>
            <pc:docMk/>
            <pc:sldMk cId="3349577735" sldId="637"/>
            <ac:spMk id="20" creationId="{6B84326C-6FE0-054C-ADCF-CF37912D9249}"/>
          </ac:spMkLst>
        </pc:spChg>
        <pc:spChg chg="add mod">
          <ac:chgData name="Andreas Biørn-Hansen" userId="f3adb44c-04fb-439e-8fac-7dab2e9da3ac" providerId="ADAL" clId="{123BA465-1F0C-F04C-90B0-2CCBEFFFDE17}" dt="2018-09-06T13:07:12.002" v="7250" actId="1076"/>
          <ac:spMkLst>
            <pc:docMk/>
            <pc:sldMk cId="3349577735" sldId="637"/>
            <ac:spMk id="21" creationId="{20CA2B99-86C7-F446-AAE2-2520FD25CAEB}"/>
          </ac:spMkLst>
        </pc:spChg>
        <pc:spChg chg="add mod">
          <ac:chgData name="Andreas Biørn-Hansen" userId="f3adb44c-04fb-439e-8fac-7dab2e9da3ac" providerId="ADAL" clId="{123BA465-1F0C-F04C-90B0-2CCBEFFFDE17}" dt="2018-09-06T13:07:34.061" v="7272" actId="1076"/>
          <ac:spMkLst>
            <pc:docMk/>
            <pc:sldMk cId="3349577735" sldId="637"/>
            <ac:spMk id="22" creationId="{E92463ED-8A9D-584F-9726-158081A6BFEC}"/>
          </ac:spMkLst>
        </pc:spChg>
        <pc:spChg chg="add mod">
          <ac:chgData name="Andreas Biørn-Hansen" userId="f3adb44c-04fb-439e-8fac-7dab2e9da3ac" providerId="ADAL" clId="{123BA465-1F0C-F04C-90B0-2CCBEFFFDE17}" dt="2018-09-06T12:47:23.980" v="7241" actId="1076"/>
          <ac:spMkLst>
            <pc:docMk/>
            <pc:sldMk cId="3349577735" sldId="637"/>
            <ac:spMk id="23" creationId="{5880A76F-4C6F-894B-A460-5D3981CD9FD1}"/>
          </ac:spMkLst>
        </pc:spChg>
        <pc:spChg chg="add mod">
          <ac:chgData name="Andreas Biørn-Hansen" userId="f3adb44c-04fb-439e-8fac-7dab2e9da3ac" providerId="ADAL" clId="{123BA465-1F0C-F04C-90B0-2CCBEFFFDE17}" dt="2018-09-06T13:07:38.827" v="7276" actId="20577"/>
          <ac:spMkLst>
            <pc:docMk/>
            <pc:sldMk cId="3349577735" sldId="637"/>
            <ac:spMk id="24" creationId="{DE8E22A5-A9CD-0640-8286-D4782D74BB6E}"/>
          </ac:spMkLst>
        </pc:spChg>
        <pc:spChg chg="del mod">
          <ac:chgData name="Andreas Biørn-Hansen" userId="f3adb44c-04fb-439e-8fac-7dab2e9da3ac" providerId="ADAL" clId="{123BA465-1F0C-F04C-90B0-2CCBEFFFDE17}" dt="2018-09-06T08:01:10.965" v="4990" actId="478"/>
          <ac:spMkLst>
            <pc:docMk/>
            <pc:sldMk cId="3349577735" sldId="637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123BA465-1F0C-F04C-90B0-2CCBEFFFDE17}" dt="2018-09-06T12:46:52.440" v="7210" actId="478"/>
          <ac:spMkLst>
            <pc:docMk/>
            <pc:sldMk cId="3349577735" sldId="637"/>
            <ac:spMk id="181" creationId="{00000000-0000-0000-0000-000000000000}"/>
          </ac:spMkLst>
        </pc:spChg>
        <pc:cxnChg chg="del">
          <ac:chgData name="Andreas Biørn-Hansen" userId="f3adb44c-04fb-439e-8fac-7dab2e9da3ac" providerId="ADAL" clId="{123BA465-1F0C-F04C-90B0-2CCBEFFFDE17}" dt="2018-09-06T08:05:17.022" v="5122" actId="478"/>
          <ac:cxnSpMkLst>
            <pc:docMk/>
            <pc:sldMk cId="3349577735" sldId="637"/>
            <ac:cxnSpMk id="16" creationId="{B9E7D689-B313-F14F-A905-9021773EB01B}"/>
          </ac:cxnSpMkLst>
        </pc:cxnChg>
      </pc:sldChg>
      <pc:sldChg chg="modSp add">
        <pc:chgData name="Andreas Biørn-Hansen" userId="f3adb44c-04fb-439e-8fac-7dab2e9da3ac" providerId="ADAL" clId="{123BA465-1F0C-F04C-90B0-2CCBEFFFDE17}" dt="2018-09-06T16:43:07.027" v="7625" actId="20577"/>
        <pc:sldMkLst>
          <pc:docMk/>
          <pc:sldMk cId="1292655834" sldId="638"/>
        </pc:sldMkLst>
        <pc:spChg chg="mod">
          <ac:chgData name="Andreas Biørn-Hansen" userId="f3adb44c-04fb-439e-8fac-7dab2e9da3ac" providerId="ADAL" clId="{123BA465-1F0C-F04C-90B0-2CCBEFFFDE17}" dt="2018-09-06T16:43:07.027" v="7625" actId="20577"/>
          <ac:spMkLst>
            <pc:docMk/>
            <pc:sldMk cId="1292655834" sldId="638"/>
            <ac:spMk id="28" creationId="{6C5E6749-7799-4844-B561-62827D3D41E2}"/>
          </ac:spMkLst>
        </pc:spChg>
      </pc:sldChg>
      <pc:sldChg chg="addSp modSp add">
        <pc:chgData name="Andreas Biørn-Hansen" userId="f3adb44c-04fb-439e-8fac-7dab2e9da3ac" providerId="ADAL" clId="{123BA465-1F0C-F04C-90B0-2CCBEFFFDE17}" dt="2018-09-06T10:38:06.960" v="5803" actId="1035"/>
        <pc:sldMkLst>
          <pc:docMk/>
          <pc:sldMk cId="1103743969" sldId="639"/>
        </pc:sldMkLst>
        <pc:spChg chg="mod">
          <ac:chgData name="Andreas Biørn-Hansen" userId="f3adb44c-04fb-439e-8fac-7dab2e9da3ac" providerId="ADAL" clId="{123BA465-1F0C-F04C-90B0-2CCBEFFFDE17}" dt="2018-09-06T10:37:32.420" v="5795" actId="20577"/>
          <ac:spMkLst>
            <pc:docMk/>
            <pc:sldMk cId="1103743969" sldId="639"/>
            <ac:spMk id="2" creationId="{88B6BCD4-3A75-B847-878D-B7DDDA5BA523}"/>
          </ac:spMkLst>
        </pc:spChg>
        <pc:spChg chg="mod">
          <ac:chgData name="Andreas Biørn-Hansen" userId="f3adb44c-04fb-439e-8fac-7dab2e9da3ac" providerId="ADAL" clId="{123BA465-1F0C-F04C-90B0-2CCBEFFFDE17}" dt="2018-09-06T10:36:39.902" v="5781" actId="20577"/>
          <ac:spMkLst>
            <pc:docMk/>
            <pc:sldMk cId="1103743969" sldId="639"/>
            <ac:spMk id="3" creationId="{7CB291C6-0E12-9643-9214-C40C1D60133B}"/>
          </ac:spMkLst>
        </pc:spChg>
        <pc:spChg chg="mod">
          <ac:chgData name="Andreas Biørn-Hansen" userId="f3adb44c-04fb-439e-8fac-7dab2e9da3ac" providerId="ADAL" clId="{123BA465-1F0C-F04C-90B0-2CCBEFFFDE17}" dt="2018-09-06T10:38:06.960" v="5803" actId="1035"/>
          <ac:spMkLst>
            <pc:docMk/>
            <pc:sldMk cId="1103743969" sldId="639"/>
            <ac:spMk id="4" creationId="{4F0114E0-A1F9-A144-B250-EF7B487D2ED4}"/>
          </ac:spMkLst>
        </pc:spChg>
        <pc:cxnChg chg="add mod">
          <ac:chgData name="Andreas Biørn-Hansen" userId="f3adb44c-04fb-439e-8fac-7dab2e9da3ac" providerId="ADAL" clId="{123BA465-1F0C-F04C-90B0-2CCBEFFFDE17}" dt="2018-09-06T10:37:57.548" v="5800" actId="1582"/>
          <ac:cxnSpMkLst>
            <pc:docMk/>
            <pc:sldMk cId="1103743969" sldId="639"/>
            <ac:cxnSpMk id="6" creationId="{5F3C2EAB-0049-2E46-A5A7-D69C0CBD60CD}"/>
          </ac:cxnSpMkLst>
        </pc:cxnChg>
      </pc:sldChg>
      <pc:sldChg chg="addSp delSp modSp add ord">
        <pc:chgData name="Andreas Biørn-Hansen" userId="f3adb44c-04fb-439e-8fac-7dab2e9da3ac" providerId="ADAL" clId="{123BA465-1F0C-F04C-90B0-2CCBEFFFDE17}" dt="2018-09-06T11:49:53.600" v="7180" actId="113"/>
        <pc:sldMkLst>
          <pc:docMk/>
          <pc:sldMk cId="3106396108" sldId="640"/>
        </pc:sldMkLst>
        <pc:spChg chg="del">
          <ac:chgData name="Andreas Biørn-Hansen" userId="f3adb44c-04fb-439e-8fac-7dab2e9da3ac" providerId="ADAL" clId="{123BA465-1F0C-F04C-90B0-2CCBEFFFDE17}" dt="2018-09-06T10:48:52.773" v="6061" actId="478"/>
          <ac:spMkLst>
            <pc:docMk/>
            <pc:sldMk cId="3106396108" sldId="640"/>
            <ac:spMk id="2" creationId="{A9FF5885-5451-644A-88D9-E29D5DEB9814}"/>
          </ac:spMkLst>
        </pc:spChg>
        <pc:spChg chg="add del mod">
          <ac:chgData name="Andreas Biørn-Hansen" userId="f3adb44c-04fb-439e-8fac-7dab2e9da3ac" providerId="ADAL" clId="{123BA465-1F0C-F04C-90B0-2CCBEFFFDE17}" dt="2018-09-06T10:57:21.707" v="6326" actId="2711"/>
          <ac:spMkLst>
            <pc:docMk/>
            <pc:sldMk cId="3106396108" sldId="640"/>
            <ac:spMk id="6" creationId="{20479179-A8AE-AC40-8013-B12906705CE1}"/>
          </ac:spMkLst>
        </pc:spChg>
        <pc:spChg chg="add mod">
          <ac:chgData name="Andreas Biørn-Hansen" userId="f3adb44c-04fb-439e-8fac-7dab2e9da3ac" providerId="ADAL" clId="{123BA465-1F0C-F04C-90B0-2CCBEFFFDE17}" dt="2018-09-06T10:49:10.889" v="6066" actId="1076"/>
          <ac:spMkLst>
            <pc:docMk/>
            <pc:sldMk cId="3106396108" sldId="640"/>
            <ac:spMk id="8" creationId="{95AF8AC7-14AF-E34D-B699-3E87201FA12B}"/>
          </ac:spMkLst>
        </pc:spChg>
        <pc:spChg chg="add mod">
          <ac:chgData name="Andreas Biørn-Hansen" userId="f3adb44c-04fb-439e-8fac-7dab2e9da3ac" providerId="ADAL" clId="{123BA465-1F0C-F04C-90B0-2CCBEFFFDE17}" dt="2018-09-06T10:50:13.359" v="6151" actId="20577"/>
          <ac:spMkLst>
            <pc:docMk/>
            <pc:sldMk cId="3106396108" sldId="640"/>
            <ac:spMk id="9" creationId="{E0139D6C-602A-BC48-994F-0B5993C3B5B0}"/>
          </ac:spMkLst>
        </pc:spChg>
        <pc:spChg chg="add mod">
          <ac:chgData name="Andreas Biørn-Hansen" userId="f3adb44c-04fb-439e-8fac-7dab2e9da3ac" providerId="ADAL" clId="{123BA465-1F0C-F04C-90B0-2CCBEFFFDE17}" dt="2018-09-06T10:51:47.197" v="6258" actId="1035"/>
          <ac:spMkLst>
            <pc:docMk/>
            <pc:sldMk cId="3106396108" sldId="640"/>
            <ac:spMk id="10" creationId="{674EB7F9-362A-1D4B-B2E5-3EFA28EBF973}"/>
          </ac:spMkLst>
        </pc:spChg>
        <pc:spChg chg="add">
          <ac:chgData name="Andreas Biørn-Hansen" userId="f3adb44c-04fb-439e-8fac-7dab2e9da3ac" providerId="ADAL" clId="{123BA465-1F0C-F04C-90B0-2CCBEFFFDE17}" dt="2018-09-06T11:37:43.562" v="6969" actId="113"/>
          <ac:spMkLst>
            <pc:docMk/>
            <pc:sldMk cId="3106396108" sldId="640"/>
            <ac:spMk id="11" creationId="{2AF819A3-7F49-344F-9EE9-E4F243F17766}"/>
          </ac:spMkLst>
        </pc:spChg>
        <pc:spChg chg="del">
          <ac:chgData name="Andreas Biørn-Hansen" userId="f3adb44c-04fb-439e-8fac-7dab2e9da3ac" providerId="ADAL" clId="{123BA465-1F0C-F04C-90B0-2CCBEFFFDE17}" dt="2018-09-06T10:48:52.773" v="6061" actId="478"/>
          <ac:spMkLst>
            <pc:docMk/>
            <pc:sldMk cId="3106396108" sldId="640"/>
            <ac:spMk id="14" creationId="{969DA748-1856-4B4C-88C1-633526039F72}"/>
          </ac:spMkLst>
        </pc:spChg>
        <pc:spChg chg="del">
          <ac:chgData name="Andreas Biørn-Hansen" userId="f3adb44c-04fb-439e-8fac-7dab2e9da3ac" providerId="ADAL" clId="{123BA465-1F0C-F04C-90B0-2CCBEFFFDE17}" dt="2018-09-06T10:48:52.773" v="6061" actId="478"/>
          <ac:spMkLst>
            <pc:docMk/>
            <pc:sldMk cId="3106396108" sldId="640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123BA465-1F0C-F04C-90B0-2CCBEFFFDE17}" dt="2018-09-06T11:49:53.600" v="7180" actId="113"/>
          <ac:spMkLst>
            <pc:docMk/>
            <pc:sldMk cId="3106396108" sldId="640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123BA465-1F0C-F04C-90B0-2CCBEFFFDE17}" dt="2018-09-06T10:51:07.365" v="6246" actId="478"/>
          <ac:spMkLst>
            <pc:docMk/>
            <pc:sldMk cId="3106396108" sldId="640"/>
            <ac:spMk id="181" creationId="{00000000-0000-0000-0000-000000000000}"/>
          </ac:spMkLst>
        </pc:spChg>
      </pc:sldChg>
      <pc:sldChg chg="add del">
        <pc:chgData name="Andreas Biørn-Hansen" userId="f3adb44c-04fb-439e-8fac-7dab2e9da3ac" providerId="ADAL" clId="{123BA465-1F0C-F04C-90B0-2CCBEFFFDE17}" dt="2018-09-06T10:51:53.771" v="6259" actId="2696"/>
        <pc:sldMkLst>
          <pc:docMk/>
          <pc:sldMk cId="16849031" sldId="641"/>
        </pc:sldMkLst>
      </pc:sldChg>
      <pc:sldChg chg="add del">
        <pc:chgData name="Andreas Biørn-Hansen" userId="f3adb44c-04fb-439e-8fac-7dab2e9da3ac" providerId="ADAL" clId="{123BA465-1F0C-F04C-90B0-2CCBEFFFDE17}" dt="2018-09-06T10:57:40.090" v="6330" actId="2696"/>
        <pc:sldMkLst>
          <pc:docMk/>
          <pc:sldMk cId="1630024934" sldId="642"/>
        </pc:sldMkLst>
      </pc:sldChg>
      <pc:sldChg chg="addSp modSp add ord">
        <pc:chgData name="Andreas Biørn-Hansen" userId="f3adb44c-04fb-439e-8fac-7dab2e9da3ac" providerId="ADAL" clId="{123BA465-1F0C-F04C-90B0-2CCBEFFFDE17}" dt="2018-09-06T11:49:56.759" v="7181" actId="113"/>
        <pc:sldMkLst>
          <pc:docMk/>
          <pc:sldMk cId="2021140962" sldId="643"/>
        </pc:sldMkLst>
        <pc:spChg chg="mod">
          <ac:chgData name="Andreas Biørn-Hansen" userId="f3adb44c-04fb-439e-8fac-7dab2e9da3ac" providerId="ADAL" clId="{123BA465-1F0C-F04C-90B0-2CCBEFFFDE17}" dt="2018-09-06T10:56:40.948" v="6301" actId="2711"/>
          <ac:spMkLst>
            <pc:docMk/>
            <pc:sldMk cId="2021140962" sldId="643"/>
            <ac:spMk id="6" creationId="{20479179-A8AE-AC40-8013-B12906705CE1}"/>
          </ac:spMkLst>
        </pc:spChg>
        <pc:spChg chg="add mod">
          <ac:chgData name="Andreas Biørn-Hansen" userId="f3adb44c-04fb-439e-8fac-7dab2e9da3ac" providerId="ADAL" clId="{123BA465-1F0C-F04C-90B0-2CCBEFFFDE17}" dt="2018-09-06T11:37:22.077" v="6968" actId="20577"/>
          <ac:spMkLst>
            <pc:docMk/>
            <pc:sldMk cId="2021140962" sldId="643"/>
            <ac:spMk id="7" creationId="{9C7483F9-6230-0741-8D8F-299F56A8F746}"/>
          </ac:spMkLst>
        </pc:spChg>
        <pc:spChg chg="mod">
          <ac:chgData name="Andreas Biørn-Hansen" userId="f3adb44c-04fb-439e-8fac-7dab2e9da3ac" providerId="ADAL" clId="{123BA465-1F0C-F04C-90B0-2CCBEFFFDE17}" dt="2018-09-06T10:52:07.426" v="6290" actId="20577"/>
          <ac:spMkLst>
            <pc:docMk/>
            <pc:sldMk cId="2021140962" sldId="643"/>
            <ac:spMk id="9" creationId="{E0139D6C-602A-BC48-994F-0B5993C3B5B0}"/>
          </ac:spMkLst>
        </pc:spChg>
        <pc:spChg chg="mod">
          <ac:chgData name="Andreas Biørn-Hansen" userId="f3adb44c-04fb-439e-8fac-7dab2e9da3ac" providerId="ADAL" clId="{123BA465-1F0C-F04C-90B0-2CCBEFFFDE17}" dt="2018-09-06T10:52:17.467" v="6300" actId="313"/>
          <ac:spMkLst>
            <pc:docMk/>
            <pc:sldMk cId="2021140962" sldId="643"/>
            <ac:spMk id="10" creationId="{674EB7F9-362A-1D4B-B2E5-3EFA28EBF973}"/>
          </ac:spMkLst>
        </pc:spChg>
        <pc:spChg chg="mod">
          <ac:chgData name="Andreas Biørn-Hansen" userId="f3adb44c-04fb-439e-8fac-7dab2e9da3ac" providerId="ADAL" clId="{123BA465-1F0C-F04C-90B0-2CCBEFFFDE17}" dt="2018-09-06T11:49:56.759" v="7181" actId="113"/>
          <ac:spMkLst>
            <pc:docMk/>
            <pc:sldMk cId="2021140962" sldId="643"/>
            <ac:spMk id="27" creationId="{6774B17C-A847-D846-A5D4-290DA7DE2F4F}"/>
          </ac:spMkLst>
        </pc:spChg>
      </pc:sldChg>
      <pc:sldChg chg="addSp delSp modSp add delAnim modAnim">
        <pc:chgData name="Andreas Biørn-Hansen" userId="f3adb44c-04fb-439e-8fac-7dab2e9da3ac" providerId="ADAL" clId="{123BA465-1F0C-F04C-90B0-2CCBEFFFDE17}" dt="2018-09-06T11:49:51.914" v="7179" actId="113"/>
        <pc:sldMkLst>
          <pc:docMk/>
          <pc:sldMk cId="3050050068" sldId="644"/>
        </pc:sldMkLst>
        <pc:spChg chg="add mod">
          <ac:chgData name="Andreas Biørn-Hansen" userId="f3adb44c-04fb-439e-8fac-7dab2e9da3ac" providerId="ADAL" clId="{123BA465-1F0C-F04C-90B0-2CCBEFFFDE17}" dt="2018-09-06T11:38:11.412" v="6986" actId="403"/>
          <ac:spMkLst>
            <pc:docMk/>
            <pc:sldMk cId="3050050068" sldId="644"/>
            <ac:spMk id="2" creationId="{AD7D6FAE-DDFC-AD41-BA9A-EC5F9EB025FD}"/>
          </ac:spMkLst>
        </pc:spChg>
        <pc:spChg chg="mod">
          <ac:chgData name="Andreas Biørn-Hansen" userId="f3adb44c-04fb-439e-8fac-7dab2e9da3ac" providerId="ADAL" clId="{123BA465-1F0C-F04C-90B0-2CCBEFFFDE17}" dt="2018-09-06T11:09:17.813" v="6601" actId="20577"/>
          <ac:spMkLst>
            <pc:docMk/>
            <pc:sldMk cId="3050050068" sldId="644"/>
            <ac:spMk id="6" creationId="{20479179-A8AE-AC40-8013-B12906705CE1}"/>
          </ac:spMkLst>
        </pc:spChg>
        <pc:spChg chg="mod">
          <ac:chgData name="Andreas Biørn-Hansen" userId="f3adb44c-04fb-439e-8fac-7dab2e9da3ac" providerId="ADAL" clId="{123BA465-1F0C-F04C-90B0-2CCBEFFFDE17}" dt="2018-09-06T11:39:22.698" v="7008" actId="1036"/>
          <ac:spMkLst>
            <pc:docMk/>
            <pc:sldMk cId="3050050068" sldId="644"/>
            <ac:spMk id="8" creationId="{95AF8AC7-14AF-E34D-B699-3E87201FA12B}"/>
          </ac:spMkLst>
        </pc:spChg>
        <pc:spChg chg="mod">
          <ac:chgData name="Andreas Biørn-Hansen" userId="f3adb44c-04fb-439e-8fac-7dab2e9da3ac" providerId="ADAL" clId="{123BA465-1F0C-F04C-90B0-2CCBEFFFDE17}" dt="2018-09-06T11:39:22.698" v="7008" actId="1036"/>
          <ac:spMkLst>
            <pc:docMk/>
            <pc:sldMk cId="3050050068" sldId="644"/>
            <ac:spMk id="9" creationId="{E0139D6C-602A-BC48-994F-0B5993C3B5B0}"/>
          </ac:spMkLst>
        </pc:spChg>
        <pc:spChg chg="mod">
          <ac:chgData name="Andreas Biørn-Hansen" userId="f3adb44c-04fb-439e-8fac-7dab2e9da3ac" providerId="ADAL" clId="{123BA465-1F0C-F04C-90B0-2CCBEFFFDE17}" dt="2018-09-06T11:39:22.698" v="7008" actId="1036"/>
          <ac:spMkLst>
            <pc:docMk/>
            <pc:sldMk cId="3050050068" sldId="644"/>
            <ac:spMk id="10" creationId="{674EB7F9-362A-1D4B-B2E5-3EFA28EBF973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1" creationId="{771C8D0B-34AA-F045-9E27-03D046108949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2" creationId="{C09A7CE9-6BE0-8446-8AC9-EA80338EB2A2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3" creationId="{329C31A3-B003-0641-B9CF-60EAF11BA299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4" creationId="{F2C8C3EF-F4C4-B745-9C8F-E41BC465984F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5" creationId="{806353DD-F9F1-EB43-A4C6-35D7B9EBCF1C}"/>
          </ac:spMkLst>
        </pc:spChg>
        <pc:spChg chg="add mod">
          <ac:chgData name="Andreas Biørn-Hansen" userId="f3adb44c-04fb-439e-8fac-7dab2e9da3ac" providerId="ADAL" clId="{123BA465-1F0C-F04C-90B0-2CCBEFFFDE17}" dt="2018-09-06T11:39:27.359" v="7010" actId="1076"/>
          <ac:spMkLst>
            <pc:docMk/>
            <pc:sldMk cId="3050050068" sldId="644"/>
            <ac:spMk id="16" creationId="{4F1EB5DA-E93B-B044-AAFD-795AFC226E4E}"/>
          </ac:spMkLst>
        </pc:spChg>
        <pc:spChg chg="add mod">
          <ac:chgData name="Andreas Biørn-Hansen" userId="f3adb44c-04fb-439e-8fac-7dab2e9da3ac" providerId="ADAL" clId="{123BA465-1F0C-F04C-90B0-2CCBEFFFDE17}" dt="2018-09-06T11:39:59.044" v="7020" actId="1035"/>
          <ac:spMkLst>
            <pc:docMk/>
            <pc:sldMk cId="3050050068" sldId="644"/>
            <ac:spMk id="17" creationId="{279FCBC5-6B40-C644-ACC0-4B0FBB9BBE12}"/>
          </ac:spMkLst>
        </pc:spChg>
        <pc:spChg chg="add del mod">
          <ac:chgData name="Andreas Biørn-Hansen" userId="f3adb44c-04fb-439e-8fac-7dab2e9da3ac" providerId="ADAL" clId="{123BA465-1F0C-F04C-90B0-2CCBEFFFDE17}" dt="2018-09-06T11:39:56.156" v="7015" actId="478"/>
          <ac:spMkLst>
            <pc:docMk/>
            <pc:sldMk cId="3050050068" sldId="644"/>
            <ac:spMk id="18" creationId="{0BC08378-15B6-9049-A0D2-1734EBBE8F0C}"/>
          </ac:spMkLst>
        </pc:spChg>
        <pc:spChg chg="mod">
          <ac:chgData name="Andreas Biørn-Hansen" userId="f3adb44c-04fb-439e-8fac-7dab2e9da3ac" providerId="ADAL" clId="{123BA465-1F0C-F04C-90B0-2CCBEFFFDE17}" dt="2018-09-06T11:49:51.914" v="7179" actId="113"/>
          <ac:spMkLst>
            <pc:docMk/>
            <pc:sldMk cId="3050050068" sldId="644"/>
            <ac:spMk id="27" creationId="{6774B17C-A847-D846-A5D4-290DA7DE2F4F}"/>
          </ac:spMkLst>
        </pc:spChg>
      </pc:sldChg>
      <pc:sldChg chg="addSp delSp modSp add modAnim">
        <pc:chgData name="Andreas Biørn-Hansen" userId="f3adb44c-04fb-439e-8fac-7dab2e9da3ac" providerId="ADAL" clId="{123BA465-1F0C-F04C-90B0-2CCBEFFFDE17}" dt="2018-09-06T12:13:48.816" v="7208" actId="20577"/>
        <pc:sldMkLst>
          <pc:docMk/>
          <pc:sldMk cId="1277299512" sldId="645"/>
        </pc:sldMkLst>
        <pc:spChg chg="del">
          <ac:chgData name="Andreas Biørn-Hansen" userId="f3adb44c-04fb-439e-8fac-7dab2e9da3ac" providerId="ADAL" clId="{123BA465-1F0C-F04C-90B0-2CCBEFFFDE17}" dt="2018-09-06T11:19:19.573" v="6851" actId="478"/>
          <ac:spMkLst>
            <pc:docMk/>
            <pc:sldMk cId="1277299512" sldId="645"/>
            <ac:spMk id="6" creationId="{20479179-A8AE-AC40-8013-B12906705CE1}"/>
          </ac:spMkLst>
        </pc:spChg>
        <pc:spChg chg="add mod">
          <ac:chgData name="Andreas Biørn-Hansen" userId="f3adb44c-04fb-439e-8fac-7dab2e9da3ac" providerId="ADAL" clId="{123BA465-1F0C-F04C-90B0-2CCBEFFFDE17}" dt="2018-09-06T11:38:52.030" v="6988" actId="1076"/>
          <ac:spMkLst>
            <pc:docMk/>
            <pc:sldMk cId="1277299512" sldId="645"/>
            <ac:spMk id="7" creationId="{46C37417-7A17-7443-904A-051336C7EFD1}"/>
          </ac:spMkLst>
        </pc:spChg>
        <pc:spChg chg="mod">
          <ac:chgData name="Andreas Biørn-Hansen" userId="f3adb44c-04fb-439e-8fac-7dab2e9da3ac" providerId="ADAL" clId="{123BA465-1F0C-F04C-90B0-2CCBEFFFDE17}" dt="2018-09-06T11:19:22.080" v="6852" actId="1076"/>
          <ac:spMkLst>
            <pc:docMk/>
            <pc:sldMk cId="1277299512" sldId="645"/>
            <ac:spMk id="8" creationId="{95AF8AC7-14AF-E34D-B699-3E87201FA12B}"/>
          </ac:spMkLst>
        </pc:spChg>
        <pc:spChg chg="mod">
          <ac:chgData name="Andreas Biørn-Hansen" userId="f3adb44c-04fb-439e-8fac-7dab2e9da3ac" providerId="ADAL" clId="{123BA465-1F0C-F04C-90B0-2CCBEFFFDE17}" dt="2018-09-06T11:20:53.191" v="6937" actId="20577"/>
          <ac:spMkLst>
            <pc:docMk/>
            <pc:sldMk cId="1277299512" sldId="645"/>
            <ac:spMk id="9" creationId="{E0139D6C-602A-BC48-994F-0B5993C3B5B0}"/>
          </ac:spMkLst>
        </pc:spChg>
        <pc:spChg chg="mod">
          <ac:chgData name="Andreas Biørn-Hansen" userId="f3adb44c-04fb-439e-8fac-7dab2e9da3ac" providerId="ADAL" clId="{123BA465-1F0C-F04C-90B0-2CCBEFFFDE17}" dt="2018-09-06T11:20:00.516" v="6875" actId="20577"/>
          <ac:spMkLst>
            <pc:docMk/>
            <pc:sldMk cId="1277299512" sldId="645"/>
            <ac:spMk id="10" creationId="{674EB7F9-362A-1D4B-B2E5-3EFA28EBF973}"/>
          </ac:spMkLst>
        </pc:spChg>
        <pc:spChg chg="add mod">
          <ac:chgData name="Andreas Biørn-Hansen" userId="f3adb44c-04fb-439e-8fac-7dab2e9da3ac" providerId="ADAL" clId="{123BA465-1F0C-F04C-90B0-2CCBEFFFDE17}" dt="2018-09-06T11:38:55.486" v="6990" actId="1076"/>
          <ac:spMkLst>
            <pc:docMk/>
            <pc:sldMk cId="1277299512" sldId="645"/>
            <ac:spMk id="11" creationId="{E13EBE67-1C7A-3A47-942C-202427B7F463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2" creationId="{19EEDB91-6733-E741-A0BE-4137BD52AD49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3" creationId="{18D96346-C6BE-F14B-BDCE-149FCEAB2A15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4" creationId="{697778FE-6A4F-684D-BCD6-161E47CF8A98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5" creationId="{6F3381B8-08FF-5C43-8669-6F109E85DAB0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6" creationId="{DCF96FA6-9A49-EB45-8CE4-5EA7F76FD4FB}"/>
          </ac:spMkLst>
        </pc:spChg>
        <pc:spChg chg="add mod">
          <ac:chgData name="Andreas Biørn-Hansen" userId="f3adb44c-04fb-439e-8fac-7dab2e9da3ac" providerId="ADAL" clId="{123BA465-1F0C-F04C-90B0-2CCBEFFFDE17}" dt="2018-09-06T11:39:45.074" v="7012" actId="1076"/>
          <ac:spMkLst>
            <pc:docMk/>
            <pc:sldMk cId="1277299512" sldId="645"/>
            <ac:spMk id="17" creationId="{04A97542-105E-3945-B280-C9430FFC40F0}"/>
          </ac:spMkLst>
        </pc:spChg>
        <pc:spChg chg="mod">
          <ac:chgData name="Andreas Biørn-Hansen" userId="f3adb44c-04fb-439e-8fac-7dab2e9da3ac" providerId="ADAL" clId="{123BA465-1F0C-F04C-90B0-2CCBEFFFDE17}" dt="2018-09-06T11:50:00.367" v="7182" actId="113"/>
          <ac:spMkLst>
            <pc:docMk/>
            <pc:sldMk cId="1277299512" sldId="645"/>
            <ac:spMk id="27" creationId="{6774B17C-A847-D846-A5D4-290DA7DE2F4F}"/>
          </ac:spMkLst>
        </pc:spChg>
      </pc:sldChg>
      <pc:sldChg chg="add del">
        <pc:chgData name="Andreas Biørn-Hansen" userId="f3adb44c-04fb-439e-8fac-7dab2e9da3ac" providerId="ADAL" clId="{123BA465-1F0C-F04C-90B0-2CCBEFFFDE17}" dt="2018-09-06T13:59:26.908" v="7369" actId="2696"/>
        <pc:sldMkLst>
          <pc:docMk/>
          <pc:sldMk cId="609090003" sldId="646"/>
        </pc:sldMkLst>
      </pc:sldChg>
      <pc:sldChg chg="modSp add del ord addAnim delAnim">
        <pc:chgData name="Andreas Biørn-Hansen" userId="f3adb44c-04fb-439e-8fac-7dab2e9da3ac" providerId="ADAL" clId="{123BA465-1F0C-F04C-90B0-2CCBEFFFDE17}" dt="2018-09-06T14:00:03.789" v="7415" actId="1076"/>
        <pc:sldMkLst>
          <pc:docMk/>
          <pc:sldMk cId="1891553226" sldId="647"/>
        </pc:sldMkLst>
        <pc:spChg chg="mod">
          <ac:chgData name="Andreas Biørn-Hansen" userId="f3adb44c-04fb-439e-8fac-7dab2e9da3ac" providerId="ADAL" clId="{123BA465-1F0C-F04C-90B0-2CCBEFFFDE17}" dt="2018-09-06T14:00:03.789" v="7415" actId="1076"/>
          <ac:spMkLst>
            <pc:docMk/>
            <pc:sldMk cId="1891553226" sldId="647"/>
            <ac:spMk id="3" creationId="{DF06EE86-B176-F543-9422-E40D5623792A}"/>
          </ac:spMkLst>
        </pc:spChg>
        <pc:spChg chg="mod">
          <ac:chgData name="Andreas Biørn-Hansen" userId="f3adb44c-04fb-439e-8fac-7dab2e9da3ac" providerId="ADAL" clId="{123BA465-1F0C-F04C-90B0-2CCBEFFFDE17}" dt="2018-09-06T13:59:50.925" v="7388" actId="20577"/>
          <ac:spMkLst>
            <pc:docMk/>
            <pc:sldMk cId="1891553226" sldId="647"/>
            <ac:spMk id="4" creationId="{EB47A358-76D4-5D40-BF2B-9BD259CEBA4D}"/>
          </ac:spMkLst>
        </pc:spChg>
      </pc:sldChg>
      <pc:sldChg chg="addSp modSp add">
        <pc:chgData name="Andreas Biørn-Hansen" userId="f3adb44c-04fb-439e-8fac-7dab2e9da3ac" providerId="ADAL" clId="{123BA465-1F0C-F04C-90B0-2CCBEFFFDE17}" dt="2018-09-06T16:16:13.720" v="7418" actId="14100"/>
        <pc:sldMkLst>
          <pc:docMk/>
          <pc:sldMk cId="1311202048" sldId="648"/>
        </pc:sldMkLst>
        <pc:picChg chg="add mod">
          <ac:chgData name="Andreas Biørn-Hansen" userId="f3adb44c-04fb-439e-8fac-7dab2e9da3ac" providerId="ADAL" clId="{123BA465-1F0C-F04C-90B0-2CCBEFFFDE17}" dt="2018-09-06T16:16:13.720" v="7418" actId="14100"/>
          <ac:picMkLst>
            <pc:docMk/>
            <pc:sldMk cId="1311202048" sldId="648"/>
            <ac:picMk id="2" creationId="{44246D72-E02E-0446-8B32-8575DE70DEFE}"/>
          </ac:picMkLst>
        </pc:picChg>
      </pc:sldChg>
      <pc:sldChg chg="add del">
        <pc:chgData name="Andreas Biørn-Hansen" userId="f3adb44c-04fb-439e-8fac-7dab2e9da3ac" providerId="ADAL" clId="{123BA465-1F0C-F04C-90B0-2CCBEFFFDE17}" dt="2018-09-06T16:52:48.266" v="7673" actId="2696"/>
        <pc:sldMkLst>
          <pc:docMk/>
          <pc:sldMk cId="2713149381" sldId="649"/>
        </pc:sldMkLst>
      </pc:sldChg>
      <pc:sldMasterChg chg="delSldLayout">
        <pc:chgData name="Andreas Biørn-Hansen" userId="f3adb44c-04fb-439e-8fac-7dab2e9da3ac" providerId="ADAL" clId="{123BA465-1F0C-F04C-90B0-2CCBEFFFDE17}" dt="2018-09-01T07:32:08.210" v="182" actId="2696"/>
        <pc:sldMasterMkLst>
          <pc:docMk/>
          <pc:sldMasterMk cId="0" sldId="2147483653"/>
        </pc:sldMasterMkLst>
        <pc:sldLayoutChg chg="del">
          <pc:chgData name="Andreas Biørn-Hansen" userId="f3adb44c-04fb-439e-8fac-7dab2e9da3ac" providerId="ADAL" clId="{123BA465-1F0C-F04C-90B0-2CCBEFFFDE17}" dt="2018-09-01T07:32:06.574" v="51" actId="2696"/>
          <pc:sldLayoutMkLst>
            <pc:docMk/>
            <pc:sldMasterMk cId="0" sldId="2147483653"/>
            <pc:sldLayoutMk cId="0" sldId="2147483650"/>
          </pc:sldLayoutMkLst>
        </pc:sldLayoutChg>
        <pc:sldLayoutChg chg="del">
          <pc:chgData name="Andreas Biørn-Hansen" userId="f3adb44c-04fb-439e-8fac-7dab2e9da3ac" providerId="ADAL" clId="{123BA465-1F0C-F04C-90B0-2CCBEFFFDE17}" dt="2018-09-01T07:32:08.185" v="178" actId="2696"/>
          <pc:sldLayoutMkLst>
            <pc:docMk/>
            <pc:sldMasterMk cId="0" sldId="2147483653"/>
            <pc:sldLayoutMk cId="0" sldId="2147483651"/>
          </pc:sldLayoutMkLst>
        </pc:sldLayoutChg>
        <pc:sldLayoutChg chg="del">
          <pc:chgData name="Andreas Biørn-Hansen" userId="f3adb44c-04fb-439e-8fac-7dab2e9da3ac" providerId="ADAL" clId="{123BA465-1F0C-F04C-90B0-2CCBEFFFDE17}" dt="2018-09-01T07:32:08.210" v="182" actId="2696"/>
          <pc:sldLayoutMkLst>
            <pc:docMk/>
            <pc:sldMasterMk cId="0" sldId="2147483653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2371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6404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5461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3513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5850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2989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87967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41584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88447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5100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898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215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11070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77712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945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827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48882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254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01050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0471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59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3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613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8635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2745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7037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Array/shif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Array/p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spli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spl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up%20%26%20going/ch1.md#block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etify/You-Dont-Know-JS/blob/master/up%20%26%20going/ch2.md#function-scopes" TargetMode="External"/><Relationship Id="rId4" Type="http://schemas.openxmlformats.org/officeDocument/2006/relationships/hyperlink" Target="https://github.com/getify/You-Dont-Know-JS/blob/master/up%20%26%20going/ch1.md#function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00?module_item_id=1099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pages/forelesning-number-4-oppgaver-i-scrimb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70E61-6C08-9F40-850A-CAB61DFE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  <a:solidFill>
            <a:schemeClr val="bg2">
              <a:alpha val="6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Shape 30"/>
          <p:cNvSpPr txBox="1"/>
          <p:nvPr/>
        </p:nvSpPr>
        <p:spPr>
          <a:xfrm>
            <a:off x="10522912" y="7130271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4: Arrays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objekter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>
                <a:solidFill>
                  <a:schemeClr val="tx2"/>
                </a:solidFill>
              </a:rPr>
              <a:t>Hentet fra </a:t>
            </a:r>
            <a:r>
              <a:rPr lang="nb-NO" sz="1200" dirty="0" err="1">
                <a:solidFill>
                  <a:schemeClr val="tx2"/>
                </a:solidFill>
              </a:rPr>
              <a:t>https</a:t>
            </a:r>
            <a:r>
              <a:rPr lang="nb-NO" sz="1200" dirty="0">
                <a:solidFill>
                  <a:schemeClr val="tx2"/>
                </a:solidFill>
              </a:rPr>
              <a:t>://</a:t>
            </a:r>
            <a:r>
              <a:rPr lang="nb-NO" sz="1200" dirty="0" err="1">
                <a:solidFill>
                  <a:schemeClr val="tx2"/>
                </a:solidFill>
              </a:rPr>
              <a:t>whvn.cc</a:t>
            </a:r>
            <a:r>
              <a:rPr lang="nb-NO" sz="1200" dirty="0">
                <a:solidFill>
                  <a:schemeClr val="tx2"/>
                </a:solidFill>
              </a:rPr>
              <a:t>/120534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JavaScript arrays are used to store 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multiple values in a single variable.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W3Schools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525562" y="5511416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55971E-0F1A-474A-ADB7-BD2FC73F44FD}"/>
              </a:ext>
            </a:extLst>
          </p:cNvPr>
          <p:cNvGrpSpPr/>
          <p:nvPr/>
        </p:nvGrpSpPr>
        <p:grpSpPr>
          <a:xfrm>
            <a:off x="9544995" y="6565748"/>
            <a:ext cx="10651318" cy="2240322"/>
            <a:chOff x="9544995" y="6565748"/>
            <a:chExt cx="446662" cy="224032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E5FA2E-7983-7D43-9D65-8DF20E3901C9}"/>
                </a:ext>
              </a:extLst>
            </p:cNvPr>
            <p:cNvCxnSpPr>
              <a:cxnSpLocks/>
            </p:cNvCxnSpPr>
            <p:nvPr/>
          </p:nvCxnSpPr>
          <p:spPr>
            <a:xfrm>
              <a:off x="9544995" y="6565748"/>
              <a:ext cx="0" cy="1425313"/>
            </a:xfrm>
            <a:prstGeom prst="straightConnector1">
              <a:avLst/>
            </a:prstGeom>
            <a:ln w="508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56320E6-E660-4745-AFB9-E1E108F74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1656" y="6565748"/>
              <a:ext cx="1" cy="1425313"/>
            </a:xfrm>
            <a:prstGeom prst="straightConnector1">
              <a:avLst/>
            </a:prstGeom>
            <a:ln w="508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31FDF31-DBCB-1349-B122-DD68FC7014B7}"/>
                </a:ext>
              </a:extLst>
            </p:cNvPr>
            <p:cNvSpPr/>
            <p:nvPr/>
          </p:nvSpPr>
          <p:spPr>
            <a:xfrm rot="16200000">
              <a:off x="9350882" y="8165296"/>
              <a:ext cx="834887" cy="446662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84D20E-4C11-EE4D-BD1A-06285108B9F6}"/>
              </a:ext>
            </a:extLst>
          </p:cNvPr>
          <p:cNvSpPr txBox="1"/>
          <p:nvPr/>
        </p:nvSpPr>
        <p:spPr>
          <a:xfrm>
            <a:off x="9725303" y="9223516"/>
            <a:ext cx="97866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b="1" dirty="0"/>
              <a:t>Klammeparenteser [ ]</a:t>
            </a:r>
          </a:p>
          <a:p>
            <a:pPr algn="ctr"/>
            <a:r>
              <a:rPr lang="nb-NO" sz="4400" b="1" dirty="0"/>
              <a:t>representerer datastrukturen </a:t>
            </a:r>
            <a:r>
              <a:rPr lang="nb-NO" sz="4400" dirty="0" err="1">
                <a:latin typeface="Courier" pitchFamily="2" charset="0"/>
              </a:rPr>
              <a:t>array</a:t>
            </a:r>
            <a:endParaRPr lang="nb-NO" sz="4400" dirty="0"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C6D04-7CBF-1340-A3DA-BF1785BC101E}"/>
              </a:ext>
            </a:extLst>
          </p:cNvPr>
          <p:cNvSpPr txBox="1"/>
          <p:nvPr/>
        </p:nvSpPr>
        <p:spPr>
          <a:xfrm>
            <a:off x="10462687" y="1623212"/>
            <a:ext cx="83118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b="1" dirty="0"/>
              <a:t>Komma brukes for å separere </a:t>
            </a:r>
          </a:p>
          <a:p>
            <a:pPr algn="ctr"/>
            <a:r>
              <a:rPr lang="nb-NO" sz="4400" b="1" dirty="0"/>
              <a:t>elementene i </a:t>
            </a:r>
            <a:r>
              <a:rPr lang="nb-NO" sz="4400" b="1" dirty="0" err="1"/>
              <a:t>arrayet</a:t>
            </a:r>
            <a:endParaRPr lang="nb-NO" sz="4400" b="1" dirty="0"/>
          </a:p>
        </p:txBody>
      </p:sp>
    </p:spTree>
    <p:extLst>
      <p:ext uri="{BB962C8B-B14F-4D97-AF65-F5344CB8AC3E}">
        <p14:creationId xmlns:p14="http://schemas.microsoft.com/office/powerpoint/2010/main" val="6235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6246530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Klammeparentesene [ ] lages på følgende måte:</a:t>
            </a:r>
          </a:p>
          <a:p>
            <a:pPr lvl="0">
              <a:buSzPct val="25000"/>
            </a:pPr>
            <a:endParaRPr lang="nb-NO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MacOS: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alt+8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alt+9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produserer henholdsvis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</a:p>
          <a:p>
            <a:pPr lvl="0">
              <a:buSzPct val="25000"/>
            </a:pPr>
            <a:endParaRPr lang="nb-NO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Windows: </a:t>
            </a:r>
            <a:r>
              <a:rPr lang="nb-NO" sz="5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altgr+8 </a:t>
            </a:r>
            <a:r>
              <a:rPr lang="nb-NO" sz="5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og </a:t>
            </a:r>
            <a:r>
              <a:rPr lang="nb-NO" sz="5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altgr+9</a:t>
            </a:r>
            <a:endParaRPr lang="nb-NO" sz="54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419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arrays? 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6246530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 vi har individuelle elementer/verdier som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(logisk)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hører hjemme i samme variabel. </a:t>
            </a: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kan tenkes på som en liste med elementer. Du kan legge til nye elementer, fjerne eksisterende elementer, oppdatere verdien til eksisterende elementer, og mer.</a:t>
            </a:r>
          </a:p>
        </p:txBody>
      </p:sp>
    </p:spTree>
    <p:extLst>
      <p:ext uri="{BB962C8B-B14F-4D97-AF65-F5344CB8AC3E}">
        <p14:creationId xmlns:p14="http://schemas.microsoft.com/office/powerpoint/2010/main" val="189572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1BD1-3FFB-CE44-9FFD-DF431ED3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4407876"/>
            <a:ext cx="5271477" cy="527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BCE9B-A5AB-5A49-9008-94696FAC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702" y="4534875"/>
            <a:ext cx="5271477" cy="5271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42518-2011-FF4D-B3F2-EEB71184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579" y="4534875"/>
            <a:ext cx="5271477" cy="527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963C2-B60B-B04C-A033-60436761ABF2}"/>
              </a:ext>
            </a:extLst>
          </p:cNvPr>
          <p:cNvSpPr txBox="1"/>
          <p:nvPr/>
        </p:nvSpPr>
        <p:spPr>
          <a:xfrm>
            <a:off x="5134428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F8E7A-F01A-C849-9990-E6B393B44BA2}"/>
              </a:ext>
            </a:extLst>
          </p:cNvPr>
          <p:cNvSpPr txBox="1"/>
          <p:nvPr/>
        </p:nvSpPr>
        <p:spPr>
          <a:xfrm>
            <a:off x="11828305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61D6-6047-5140-AE8C-4B67B6EBDA52}"/>
              </a:ext>
            </a:extLst>
          </p:cNvPr>
          <p:cNvSpPr txBox="1"/>
          <p:nvPr/>
        </p:nvSpPr>
        <p:spPr>
          <a:xfrm>
            <a:off x="18287720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7ED3F-1FA6-3E45-A491-EB1D4F86B9B0}"/>
              </a:ext>
            </a:extLst>
          </p:cNvPr>
          <p:cNvSpPr/>
          <p:nvPr/>
        </p:nvSpPr>
        <p:spPr>
          <a:xfrm>
            <a:off x="4741215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DED99-AC49-2D47-95E7-6A6FF4FF6BFA}"/>
              </a:ext>
            </a:extLst>
          </p:cNvPr>
          <p:cNvSpPr/>
          <p:nvPr/>
        </p:nvSpPr>
        <p:spPr>
          <a:xfrm>
            <a:off x="11388200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"Pære"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2AE58-D9CB-3F41-A1EA-306B769D91BD}"/>
              </a:ext>
            </a:extLst>
          </p:cNvPr>
          <p:cNvSpPr/>
          <p:nvPr/>
        </p:nvSpPr>
        <p:spPr>
          <a:xfrm>
            <a:off x="18068190" y="1999080"/>
            <a:ext cx="34163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"Banan"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D069D-8EAE-6B47-A298-6DB2DF9D2C32}"/>
              </a:ext>
            </a:extLst>
          </p:cNvPr>
          <p:cNvSpPr/>
          <p:nvPr/>
        </p:nvSpPr>
        <p:spPr>
          <a:xfrm>
            <a:off x="3647885" y="9920004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box1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3E0E3-AA62-8A42-9248-75EAEEE92E4A}"/>
              </a:ext>
            </a:extLst>
          </p:cNvPr>
          <p:cNvSpPr/>
          <p:nvPr/>
        </p:nvSpPr>
        <p:spPr>
          <a:xfrm>
            <a:off x="10341762" y="9920003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box2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"Pære"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828D-0562-044F-B981-EFEA049869B4}"/>
              </a:ext>
            </a:extLst>
          </p:cNvPr>
          <p:cNvSpPr/>
          <p:nvPr/>
        </p:nvSpPr>
        <p:spPr>
          <a:xfrm>
            <a:off x="17188141" y="9920003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box3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"Banan"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025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2227E-7 -4.62963E-6 L 5.52227E-7 0.27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937E-6 -4.62963E-6 L -1.59937E-6 0.275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1BD1-3FFB-CE44-9FFD-DF431ED3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482" y="4407876"/>
            <a:ext cx="5271477" cy="527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963C2-B60B-B04C-A033-60436761ABF2}"/>
              </a:ext>
            </a:extLst>
          </p:cNvPr>
          <p:cNvSpPr txBox="1"/>
          <p:nvPr/>
        </p:nvSpPr>
        <p:spPr>
          <a:xfrm>
            <a:off x="11644085" y="7043614"/>
            <a:ext cx="24929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 err="1">
                <a:latin typeface="Courier" pitchFamily="2" charset="0"/>
              </a:rPr>
              <a:t>Fruits</a:t>
            </a:r>
            <a:endParaRPr lang="nb-NO" sz="5000" dirty="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7ED3F-1FA6-3E45-A491-EB1D4F86B9B0}"/>
              </a:ext>
            </a:extLst>
          </p:cNvPr>
          <p:cNvSpPr/>
          <p:nvPr/>
        </p:nvSpPr>
        <p:spPr>
          <a:xfrm>
            <a:off x="4741215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DED99-AC49-2D47-95E7-6A6FF4FF6BFA}"/>
              </a:ext>
            </a:extLst>
          </p:cNvPr>
          <p:cNvSpPr/>
          <p:nvPr/>
        </p:nvSpPr>
        <p:spPr>
          <a:xfrm>
            <a:off x="11388200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"Pære"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2AE58-D9CB-3F41-A1EA-306B769D91BD}"/>
              </a:ext>
            </a:extLst>
          </p:cNvPr>
          <p:cNvSpPr/>
          <p:nvPr/>
        </p:nvSpPr>
        <p:spPr>
          <a:xfrm>
            <a:off x="18068190" y="1999080"/>
            <a:ext cx="34163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"Banan"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D069D-8EAE-6B47-A298-6DB2DF9D2C32}"/>
              </a:ext>
            </a:extLst>
          </p:cNvPr>
          <p:cNvSpPr/>
          <p:nvPr/>
        </p:nvSpPr>
        <p:spPr>
          <a:xfrm>
            <a:off x="7365463" y="10426154"/>
            <a:ext cx="11000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fruits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[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 "Pære"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 "Banan"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];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4C182-5F60-F646-8178-7D92F89F9A16}"/>
              </a:ext>
            </a:extLst>
          </p:cNvPr>
          <p:cNvSpPr/>
          <p:nvPr/>
        </p:nvSpPr>
        <p:spPr>
          <a:xfrm>
            <a:off x="1028734" y="6099293"/>
            <a:ext cx="69525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/>
              <a:t>Eksempel:</a:t>
            </a:r>
            <a:r>
              <a:rPr lang="nb-NO" sz="4800" dirty="0"/>
              <a:t> Fruktkurv </a:t>
            </a:r>
            <a:r>
              <a:rPr lang="nb-NO" sz="4800" dirty="0">
                <a:sym typeface="Wingdings" pitchFamily="2" charset="2"/>
              </a:rPr>
              <a:t> </a:t>
            </a:r>
            <a:endParaRPr lang="nb-NO" sz="4800" dirty="0"/>
          </a:p>
        </p:txBody>
      </p:sp>
    </p:spTree>
    <p:extLst>
      <p:ext uri="{BB962C8B-B14F-4D97-AF65-F5344CB8AC3E}">
        <p14:creationId xmlns:p14="http://schemas.microsoft.com/office/powerpoint/2010/main" val="28771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2227E-7 -4.62963E-6 L 0.23346 0.2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70" y="14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937E-6 -4.62963E-6 L -1.59937E-6 0.275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11E-6 -4.62963E-6 L -0.27455 0.288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8" y="144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5326AA9-D1EF-2F4C-9968-2F87590DF3CB}"/>
              </a:ext>
            </a:extLst>
          </p:cNvPr>
          <p:cNvGrpSpPr/>
          <p:nvPr/>
        </p:nvGrpSpPr>
        <p:grpSpPr>
          <a:xfrm>
            <a:off x="13347535" y="4925991"/>
            <a:ext cx="1574470" cy="6093978"/>
            <a:chOff x="13372935" y="3681391"/>
            <a:chExt cx="1574470" cy="6093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401273-67B2-844C-ABFC-E1A6BA1668E6}"/>
                </a:ext>
              </a:extLst>
            </p:cNvPr>
            <p:cNvSpPr/>
            <p:nvPr/>
          </p:nvSpPr>
          <p:spPr>
            <a:xfrm>
              <a:off x="13372935" y="3681391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"A"</a:t>
              </a:r>
              <a:endParaRPr lang="nb-NO" sz="6000" dirty="0">
                <a:latin typeface="Courier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253C68-A5EE-DA47-81C0-59198FC7A522}"/>
                </a:ext>
              </a:extLst>
            </p:cNvPr>
            <p:cNvSpPr/>
            <p:nvPr/>
          </p:nvSpPr>
          <p:spPr>
            <a:xfrm>
              <a:off x="13372935" y="4697054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"B"</a:t>
              </a:r>
              <a:endParaRPr lang="nb-NO" sz="6000" dirty="0">
                <a:latin typeface="Courier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719D82-2B63-214E-A68A-83FB8BB39C4C}"/>
                </a:ext>
              </a:extLst>
            </p:cNvPr>
            <p:cNvSpPr/>
            <p:nvPr/>
          </p:nvSpPr>
          <p:spPr>
            <a:xfrm>
              <a:off x="13372935" y="5712717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"C"</a:t>
              </a:r>
              <a:endParaRPr lang="nb-NO" sz="6000" dirty="0">
                <a:latin typeface="Courier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D1F422-C601-8548-8854-53C88FD79C3E}"/>
                </a:ext>
              </a:extLst>
            </p:cNvPr>
            <p:cNvSpPr/>
            <p:nvPr/>
          </p:nvSpPr>
          <p:spPr>
            <a:xfrm>
              <a:off x="13372935" y="6728380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"D"</a:t>
              </a:r>
              <a:endParaRPr lang="nb-NO" sz="6000" dirty="0">
                <a:latin typeface="Courier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B82F2-3B5E-D147-86F6-63ED5C32D9EF}"/>
                </a:ext>
              </a:extLst>
            </p:cNvPr>
            <p:cNvSpPr/>
            <p:nvPr/>
          </p:nvSpPr>
          <p:spPr>
            <a:xfrm>
              <a:off x="13372935" y="7744043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"E"</a:t>
              </a:r>
              <a:endParaRPr lang="nb-NO" sz="6000" dirty="0">
                <a:latin typeface="Courier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BB3985-0C4E-6E4D-B6A8-B2177FEF03F5}"/>
                </a:ext>
              </a:extLst>
            </p:cNvPr>
            <p:cNvSpPr/>
            <p:nvPr/>
          </p:nvSpPr>
          <p:spPr>
            <a:xfrm>
              <a:off x="13372935" y="8759706"/>
              <a:ext cx="15744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"F"</a:t>
              </a:r>
              <a:endParaRPr lang="nb-NO" sz="6000" dirty="0">
                <a:latin typeface="Courier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AC869B-306B-394D-8654-9B8A1788EB53}"/>
              </a:ext>
            </a:extLst>
          </p:cNvPr>
          <p:cNvGrpSpPr/>
          <p:nvPr/>
        </p:nvGrpSpPr>
        <p:grpSpPr>
          <a:xfrm>
            <a:off x="7406281" y="4925991"/>
            <a:ext cx="8011259" cy="1015663"/>
            <a:chOff x="7431681" y="3681391"/>
            <a:chExt cx="8011259" cy="10156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7D91E9-3510-F342-AFBD-86C129584B1E}"/>
                </a:ext>
              </a:extLst>
            </p:cNvPr>
            <p:cNvSpPr/>
            <p:nvPr/>
          </p:nvSpPr>
          <p:spPr>
            <a:xfrm>
              <a:off x="7431681" y="3681391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gradeA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3BE1EA-C8A9-0A4A-9517-5CA9CB32CA29}"/>
                </a:ext>
              </a:extLst>
            </p:cNvPr>
            <p:cNvSpPr/>
            <p:nvPr/>
          </p:nvSpPr>
          <p:spPr>
            <a:xfrm>
              <a:off x="14795006" y="3681391"/>
              <a:ext cx="64793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AB698B-D585-C742-B467-420422955CB6}"/>
              </a:ext>
            </a:extLst>
          </p:cNvPr>
          <p:cNvGrpSpPr/>
          <p:nvPr/>
        </p:nvGrpSpPr>
        <p:grpSpPr>
          <a:xfrm>
            <a:off x="7406281" y="5941654"/>
            <a:ext cx="8011259" cy="1015663"/>
            <a:chOff x="7431681" y="4697054"/>
            <a:chExt cx="8011259" cy="10156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C3D10F-8058-3A4C-B570-35251A8A7EF5}"/>
                </a:ext>
              </a:extLst>
            </p:cNvPr>
            <p:cNvSpPr/>
            <p:nvPr/>
          </p:nvSpPr>
          <p:spPr>
            <a:xfrm>
              <a:off x="7431681" y="4697054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gradeB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2B1016-987F-FC44-9A60-8486B55BF014}"/>
                </a:ext>
              </a:extLst>
            </p:cNvPr>
            <p:cNvSpPr/>
            <p:nvPr/>
          </p:nvSpPr>
          <p:spPr>
            <a:xfrm>
              <a:off x="14795006" y="4697054"/>
              <a:ext cx="64793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26DD3A-5F4F-8747-A8C4-1DEE797B4575}"/>
              </a:ext>
            </a:extLst>
          </p:cNvPr>
          <p:cNvGrpSpPr/>
          <p:nvPr/>
        </p:nvGrpSpPr>
        <p:grpSpPr>
          <a:xfrm>
            <a:off x="7406281" y="6957317"/>
            <a:ext cx="8011259" cy="1015663"/>
            <a:chOff x="7431681" y="5712717"/>
            <a:chExt cx="8011259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613D8-6F10-EA4B-9801-4759FA08DF58}"/>
                </a:ext>
              </a:extLst>
            </p:cNvPr>
            <p:cNvSpPr/>
            <p:nvPr/>
          </p:nvSpPr>
          <p:spPr>
            <a:xfrm>
              <a:off x="7431681" y="5712717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gradeC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9F80DA-D0DC-1A4C-8BC1-03B08E40206A}"/>
                </a:ext>
              </a:extLst>
            </p:cNvPr>
            <p:cNvSpPr/>
            <p:nvPr/>
          </p:nvSpPr>
          <p:spPr>
            <a:xfrm>
              <a:off x="14795006" y="5712717"/>
              <a:ext cx="64793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4FFE8D-C726-D544-9EA5-ECBBD139F022}"/>
              </a:ext>
            </a:extLst>
          </p:cNvPr>
          <p:cNvGrpSpPr/>
          <p:nvPr/>
        </p:nvGrpSpPr>
        <p:grpSpPr>
          <a:xfrm>
            <a:off x="7406281" y="7972979"/>
            <a:ext cx="8011259" cy="1015664"/>
            <a:chOff x="7431681" y="6728379"/>
            <a:chExt cx="8011259" cy="10156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DA7083-11E9-2E43-B69F-52265036AA12}"/>
                </a:ext>
              </a:extLst>
            </p:cNvPr>
            <p:cNvSpPr/>
            <p:nvPr/>
          </p:nvSpPr>
          <p:spPr>
            <a:xfrm>
              <a:off x="7431681" y="6728380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gradeD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0F69D7-D455-F546-ABAD-4208F7D7272E}"/>
                </a:ext>
              </a:extLst>
            </p:cNvPr>
            <p:cNvSpPr/>
            <p:nvPr/>
          </p:nvSpPr>
          <p:spPr>
            <a:xfrm>
              <a:off x="14795006" y="6728379"/>
              <a:ext cx="64793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67ED7A-8271-084C-B3A8-43908BC0534D}"/>
              </a:ext>
            </a:extLst>
          </p:cNvPr>
          <p:cNvGrpSpPr/>
          <p:nvPr/>
        </p:nvGrpSpPr>
        <p:grpSpPr>
          <a:xfrm>
            <a:off x="7406281" y="8988642"/>
            <a:ext cx="8011259" cy="1015664"/>
            <a:chOff x="7431681" y="7744042"/>
            <a:chExt cx="8011259" cy="10156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310398-ACD6-2544-B157-525A811445A4}"/>
                </a:ext>
              </a:extLst>
            </p:cNvPr>
            <p:cNvSpPr/>
            <p:nvPr/>
          </p:nvSpPr>
          <p:spPr>
            <a:xfrm>
              <a:off x="7431681" y="7744043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gradeE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548401-ACAC-4240-992B-EAE6B9477F2F}"/>
                </a:ext>
              </a:extLst>
            </p:cNvPr>
            <p:cNvSpPr/>
            <p:nvPr/>
          </p:nvSpPr>
          <p:spPr>
            <a:xfrm>
              <a:off x="14795006" y="7744042"/>
              <a:ext cx="64793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49E615-FC6A-1E4D-AFF4-A05306A4B598}"/>
              </a:ext>
            </a:extLst>
          </p:cNvPr>
          <p:cNvGrpSpPr/>
          <p:nvPr/>
        </p:nvGrpSpPr>
        <p:grpSpPr>
          <a:xfrm>
            <a:off x="7406281" y="10004304"/>
            <a:ext cx="8011259" cy="1015665"/>
            <a:chOff x="7431681" y="8759704"/>
            <a:chExt cx="8011259" cy="10156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091AA2-4836-8545-9446-33025AA6430B}"/>
                </a:ext>
              </a:extLst>
            </p:cNvPr>
            <p:cNvSpPr/>
            <p:nvPr/>
          </p:nvSpPr>
          <p:spPr>
            <a:xfrm>
              <a:off x="7431681" y="8759706"/>
              <a:ext cx="6207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6000" dirty="0" err="1">
                  <a:latin typeface="Courier" pitchFamily="2" charset="0"/>
                </a:rPr>
                <a:t>gradeF</a:t>
              </a:r>
              <a:r>
                <a:rPr lang="nb-NO" sz="6000" dirty="0">
                  <a:latin typeface="Courier" pitchFamily="2" charset="0"/>
                </a:rPr>
                <a:t> =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B15C23-E666-AC47-AD8D-E6B7A95101AA}"/>
                </a:ext>
              </a:extLst>
            </p:cNvPr>
            <p:cNvSpPr/>
            <p:nvPr/>
          </p:nvSpPr>
          <p:spPr>
            <a:xfrm>
              <a:off x="14795006" y="8759704"/>
              <a:ext cx="6479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6000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33" name="Shape 149">
            <a:extLst>
              <a:ext uri="{FF2B5EF4-FFF2-40B4-BE49-F238E27FC236}">
                <a16:creationId xmlns:a16="http://schemas.microsoft.com/office/drawing/2014/main" id="{801E966C-E09A-C042-A601-ED245F348721}"/>
              </a:ext>
            </a:extLst>
          </p:cNvPr>
          <p:cNvSpPr txBox="1"/>
          <p:nvPr/>
        </p:nvSpPr>
        <p:spPr>
          <a:xfrm>
            <a:off x="5411897" y="2790858"/>
            <a:ext cx="9681676" cy="11194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eksempel: karakterskala</a:t>
            </a:r>
          </a:p>
        </p:txBody>
      </p:sp>
    </p:spTree>
    <p:extLst>
      <p:ext uri="{BB962C8B-B14F-4D97-AF65-F5344CB8AC3E}">
        <p14:creationId xmlns:p14="http://schemas.microsoft.com/office/powerpoint/2010/main" val="18954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BF280-DD24-2645-93AA-F14B3B2F50B0}"/>
              </a:ext>
            </a:extLst>
          </p:cNvPr>
          <p:cNvSpPr/>
          <p:nvPr/>
        </p:nvSpPr>
        <p:spPr>
          <a:xfrm>
            <a:off x="11057924" y="10428501"/>
            <a:ext cx="116317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Kommaene separerer hvert element.</a:t>
            </a:r>
            <a:endParaRPr lang="nb-NO" sz="4800" b="1" dirty="0">
              <a:solidFill>
                <a:srgbClr val="0000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77F2A1-4927-EA4F-A703-B143BB2F10B3}"/>
              </a:ext>
            </a:extLst>
          </p:cNvPr>
          <p:cNvSpPr/>
          <p:nvPr/>
        </p:nvSpPr>
        <p:spPr>
          <a:xfrm>
            <a:off x="2640553" y="6610022"/>
            <a:ext cx="20497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6000" dirty="0">
                <a:latin typeface="Courier" pitchFamily="2" charset="0"/>
              </a:rPr>
              <a:t>grades = [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6000" dirty="0">
                <a:latin typeface="Courier" pitchFamily="2" charset="0"/>
              </a:rPr>
              <a:t>,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6000" dirty="0">
                <a:latin typeface="Courier" pitchFamily="2" charset="0"/>
              </a:rPr>
              <a:t>,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6000" dirty="0">
                <a:latin typeface="Courier" pitchFamily="2" charset="0"/>
              </a:rPr>
              <a:t>,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6000" dirty="0">
                <a:latin typeface="Courier" pitchFamily="2" charset="0"/>
              </a:rPr>
              <a:t>,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6000" dirty="0">
                <a:latin typeface="Courier" pitchFamily="2" charset="0"/>
              </a:rPr>
              <a:t>,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6000" dirty="0">
                <a:latin typeface="Courier" pitchFamily="2" charset="0"/>
              </a:rPr>
              <a:t>];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48E1E-E83B-1B42-B421-52CAB1DC90C5}"/>
              </a:ext>
            </a:extLst>
          </p:cNvPr>
          <p:cNvSpPr/>
          <p:nvPr/>
        </p:nvSpPr>
        <p:spPr>
          <a:xfrm>
            <a:off x="9017000" y="6679703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9BA77-78D6-2346-8569-AEAABFB4E3EA}"/>
              </a:ext>
            </a:extLst>
          </p:cNvPr>
          <p:cNvSpPr/>
          <p:nvPr/>
        </p:nvSpPr>
        <p:spPr>
          <a:xfrm>
            <a:off x="11390912" y="6609356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8BE9A8-365C-C548-9F3F-3F67262DF196}"/>
              </a:ext>
            </a:extLst>
          </p:cNvPr>
          <p:cNvSpPr/>
          <p:nvPr/>
        </p:nvSpPr>
        <p:spPr>
          <a:xfrm>
            <a:off x="13714024" y="6659824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B18F95-4B68-214D-8715-7EE855211610}"/>
              </a:ext>
            </a:extLst>
          </p:cNvPr>
          <p:cNvSpPr/>
          <p:nvPr/>
        </p:nvSpPr>
        <p:spPr>
          <a:xfrm>
            <a:off x="15934548" y="6679703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577CBE-E8E4-BF41-868E-A266B8279264}"/>
              </a:ext>
            </a:extLst>
          </p:cNvPr>
          <p:cNvSpPr/>
          <p:nvPr/>
        </p:nvSpPr>
        <p:spPr>
          <a:xfrm>
            <a:off x="18155072" y="6659824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F914E-3F14-E541-83B5-7C3B54602128}"/>
              </a:ext>
            </a:extLst>
          </p:cNvPr>
          <p:cNvSpPr/>
          <p:nvPr/>
        </p:nvSpPr>
        <p:spPr>
          <a:xfrm>
            <a:off x="20373658" y="6679703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9D3B3-17A7-F94A-9A5A-00AE3E6DAC58}"/>
              </a:ext>
            </a:extLst>
          </p:cNvPr>
          <p:cNvSpPr/>
          <p:nvPr/>
        </p:nvSpPr>
        <p:spPr>
          <a:xfrm>
            <a:off x="5053553" y="5189751"/>
            <a:ext cx="15754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Akkurat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samme data kan representeres i et </a:t>
            </a:r>
            <a:r>
              <a:rPr lang="nb-NO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array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nb-NO" sz="4800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nb-NO" sz="4800" b="1" u="sng" dirty="0">
              <a:solidFill>
                <a:srgbClr val="0000F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1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B7AF995-F533-9045-857F-636B3AB75D8F}"/>
              </a:ext>
            </a:extLst>
          </p:cNvPr>
          <p:cNvSpPr/>
          <p:nvPr/>
        </p:nvSpPr>
        <p:spPr>
          <a:xfrm>
            <a:off x="3170324" y="2689350"/>
            <a:ext cx="40559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 eller disse!</a:t>
            </a:r>
          </a:p>
          <a:p>
            <a:endParaRPr lang="nb-NO" sz="4800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5C4EE-D469-2E47-9E1C-969862112B29}"/>
              </a:ext>
            </a:extLst>
          </p:cNvPr>
          <p:cNvSpPr/>
          <p:nvPr/>
        </p:nvSpPr>
        <p:spPr>
          <a:xfrm>
            <a:off x="3170324" y="9593993"/>
            <a:ext cx="19810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schools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"UiO"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"BI"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 "</a:t>
            </a:r>
            <a:r>
              <a:rPr lang="nb-NO" sz="4800" dirty="0" err="1">
                <a:solidFill>
                  <a:srgbClr val="A31515"/>
                </a:solidFill>
                <a:latin typeface="Courier" pitchFamily="2" charset="0"/>
              </a:rPr>
              <a:t>OsloMet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 "NTNU"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3AE962-ECB6-D748-B935-2F03AE846CF8}"/>
              </a:ext>
            </a:extLst>
          </p:cNvPr>
          <p:cNvSpPr/>
          <p:nvPr/>
        </p:nvSpPr>
        <p:spPr>
          <a:xfrm>
            <a:off x="3170324" y="8381853"/>
            <a:ext cx="8691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 som også kan skrives slik: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31B98-9B00-DA4B-B235-40F336E5C31B}"/>
              </a:ext>
            </a:extLst>
          </p:cNvPr>
          <p:cNvSpPr/>
          <p:nvPr/>
        </p:nvSpPr>
        <p:spPr>
          <a:xfrm>
            <a:off x="3170324" y="3943964"/>
            <a:ext cx="136871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hkSchool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uioSchool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"UiO"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biSchool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"BI"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oslometSchool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A31515"/>
                </a:solidFill>
                <a:latin typeface="Courier" pitchFamily="2" charset="0"/>
              </a:rPr>
              <a:t>OsloMet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ntnuSchool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"NTNU"</a:t>
            </a:r>
            <a:r>
              <a:rPr lang="nb-NO" sz="4800" dirty="0">
                <a:latin typeface="Courier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743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B7AF995-F533-9045-857F-636B3AB75D8F}"/>
              </a:ext>
            </a:extLst>
          </p:cNvPr>
          <p:cNvSpPr/>
          <p:nvPr/>
        </p:nvSpPr>
        <p:spPr>
          <a:xfrm>
            <a:off x="3312293" y="8201150"/>
            <a:ext cx="19141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Ofte heller ett </a:t>
            </a:r>
            <a:r>
              <a:rPr lang="nb-NO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languages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b-NO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som kan fylles med alle språkene vi ønsker, enn én variabel per språk!</a:t>
            </a:r>
            <a:endParaRPr lang="nb-NO" sz="4800" b="1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endParaRPr lang="nb-NO" sz="4800" b="1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 </a:t>
            </a:r>
            <a:r>
              <a:rPr lang="nb-NO" sz="4800" dirty="0" err="1">
                <a:latin typeface="Courier" pitchFamily="2" charset="0"/>
                <a:cs typeface="Courier New" panose="02070309020205020404" pitchFamily="49" charset="0"/>
              </a:rPr>
              <a:t>languages</a:t>
            </a:r>
            <a:r>
              <a:rPr lang="nb-NO" sz="4800" dirty="0">
                <a:latin typeface="Courier" pitchFamily="2" charset="0"/>
                <a:cs typeface="Courier New" panose="02070309020205020404" pitchFamily="49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"Norwegian"</a:t>
            </a:r>
            <a:r>
              <a:rPr lang="nb-NO" sz="48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48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Swedish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48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"Danish"</a:t>
            </a:r>
            <a:r>
              <a:rPr lang="nb-NO" sz="4800" dirty="0">
                <a:latin typeface="Courier" pitchFamily="2" charset="0"/>
                <a:cs typeface="Courier New" panose="02070309020205020404" pitchFamily="49" charset="0"/>
              </a:rPr>
              <a:t>];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A016F-15DF-5D46-A588-56791206D0B8}"/>
              </a:ext>
            </a:extLst>
          </p:cNvPr>
          <p:cNvSpPr/>
          <p:nvPr/>
        </p:nvSpPr>
        <p:spPr>
          <a:xfrm>
            <a:off x="3312292" y="3057456"/>
            <a:ext cx="157123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 med disse?</a:t>
            </a:r>
            <a:endParaRPr lang="nb-NO" sz="5400" b="1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endParaRPr lang="nb-NO" sz="5400" b="1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norwegianLanguage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54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"Norwegian"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swedishLanguage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54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54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Swedish</a:t>
            </a:r>
            <a:r>
              <a:rPr lang="nb-NO" sz="54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danishLanguage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54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"Danish"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07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55E56-36D0-4544-9BB7-F7CCB3F1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4772390"/>
            <a:ext cx="12147550" cy="1580420"/>
          </a:xfrm>
          <a:prstGeom prst="rect">
            <a:avLst/>
          </a:prstGeom>
        </p:spPr>
      </p:pic>
      <p:sp>
        <p:nvSpPr>
          <p:cNvPr id="3" name="Shape 56">
            <a:extLst>
              <a:ext uri="{FF2B5EF4-FFF2-40B4-BE49-F238E27FC236}">
                <a16:creationId xmlns:a16="http://schemas.microsoft.com/office/drawing/2014/main" id="{C3EA9F70-744A-2545-864C-4623AC34E466}"/>
              </a:ext>
            </a:extLst>
          </p:cNvPr>
          <p:cNvSpPr/>
          <p:nvPr/>
        </p:nvSpPr>
        <p:spPr>
          <a:xfrm>
            <a:off x="5938310" y="8048085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vs.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6400" b="1" dirty="0">
              <a:solidFill>
                <a:schemeClr val="dk2"/>
              </a:solidFill>
              <a:latin typeface="Montserrat"/>
              <a:ea typeface="Montserrat"/>
              <a:cs typeface="Courier New" panose="02070309020205020404" pitchFamily="49" charset="0"/>
              <a:sym typeface="Montserrat"/>
            </a:endParaRP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oppmøte</a:t>
            </a:r>
            <a:endParaRPr lang="en-US" sz="6400" b="1" dirty="0">
              <a:solidFill>
                <a:schemeClr val="dk2"/>
              </a:solidFill>
              <a:latin typeface="Courier New" panose="02070309020205020404" pitchFamily="49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1373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Alternativ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kodestil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8866A-DA08-584A-97E4-9CA3388F5DA0}"/>
              </a:ext>
            </a:extLst>
          </p:cNvPr>
          <p:cNvSpPr/>
          <p:nvPr/>
        </p:nvSpPr>
        <p:spPr>
          <a:xfrm>
            <a:off x="15534603" y="3837352"/>
            <a:ext cx="5368777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"A"</a:t>
            </a:r>
            <a:r>
              <a:rPr lang="nb-NO" sz="4800" dirty="0">
                <a:latin typeface="Courier" pitchFamily="2" charset="0"/>
              </a:rPr>
              <a:t>,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"B"</a:t>
            </a:r>
            <a:r>
              <a:rPr lang="nb-NO" sz="4800" dirty="0">
                <a:latin typeface="Courier" pitchFamily="2" charset="0"/>
              </a:rPr>
              <a:t>,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"C"</a:t>
            </a:r>
            <a:r>
              <a:rPr lang="nb-NO" sz="4800" dirty="0">
                <a:latin typeface="Courier" pitchFamily="2" charset="0"/>
              </a:rPr>
              <a:t>,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"D"</a:t>
            </a:r>
            <a:r>
              <a:rPr lang="nb-NO" sz="4800" dirty="0">
                <a:latin typeface="Courier" pitchFamily="2" charset="0"/>
              </a:rPr>
              <a:t>,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"E"</a:t>
            </a:r>
            <a:r>
              <a:rPr lang="nb-NO" sz="4800" dirty="0">
                <a:latin typeface="Courier" pitchFamily="2" charset="0"/>
              </a:rPr>
              <a:t>,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	"F"</a:t>
            </a:r>
          </a:p>
          <a:p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3" name="Shape 149">
            <a:extLst>
              <a:ext uri="{FF2B5EF4-FFF2-40B4-BE49-F238E27FC236}">
                <a16:creationId xmlns:a16="http://schemas.microsoft.com/office/drawing/2014/main" id="{7D8F65C4-BF93-6D45-A96F-EC4F07F27F2E}"/>
              </a:ext>
            </a:extLst>
          </p:cNvPr>
          <p:cNvSpPr txBox="1"/>
          <p:nvPr/>
        </p:nvSpPr>
        <p:spPr>
          <a:xfrm>
            <a:off x="3051055" y="4080614"/>
            <a:ext cx="10784215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Arrays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struktureres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høyre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velger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horisontal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versus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vertikal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kodestil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avhenger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faktorer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–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Langt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array?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Vertikal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–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array?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Horisontal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–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Personlig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preferanse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–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Teamets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kodestil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bestemmer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	  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én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stil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0F41C-5A37-C744-85A2-B71E8C0A6DB2}"/>
              </a:ext>
            </a:extLst>
          </p:cNvPr>
          <p:cNvCxnSpPr>
            <a:cxnSpLocks/>
          </p:cNvCxnSpPr>
          <p:nvPr/>
        </p:nvCxnSpPr>
        <p:spPr>
          <a:xfrm>
            <a:off x="16562021" y="9448072"/>
            <a:ext cx="1537544" cy="1286189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1D1B26-050C-B742-8FDE-C64D947D7BAF}"/>
              </a:ext>
            </a:extLst>
          </p:cNvPr>
          <p:cNvSpPr txBox="1"/>
          <p:nvPr/>
        </p:nvSpPr>
        <p:spPr>
          <a:xfrm>
            <a:off x="16162980" y="11001216"/>
            <a:ext cx="5354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Semikolon fortsatt på slutten</a:t>
            </a:r>
          </a:p>
          <a:p>
            <a:r>
              <a:rPr lang="nb-NO" sz="3200" dirty="0"/>
              <a:t>av kodesnutten</a:t>
            </a:r>
          </a:p>
        </p:txBody>
      </p:sp>
    </p:spTree>
    <p:extLst>
      <p:ext uri="{BB962C8B-B14F-4D97-AF65-F5344CB8AC3E}">
        <p14:creationId xmlns:p14="http://schemas.microsoft.com/office/powerpoint/2010/main" val="277127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6748617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Arrayets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oppbygning</a:t>
            </a:r>
            <a:endParaRPr lang="en-US" sz="6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9444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2931784" y="5134538"/>
            <a:ext cx="2064383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Plasseringen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JavaScript (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Java) starter index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alltid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tallet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0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0.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1.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sånn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fortsetter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8866A-DA08-584A-97E4-9CA3388F5DA0}"/>
              </a:ext>
            </a:extLst>
          </p:cNvPr>
          <p:cNvSpPr/>
          <p:nvPr/>
        </p:nvSpPr>
        <p:spPr>
          <a:xfrm>
            <a:off x="3170324" y="10300433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C2B9-F06C-2042-8DF3-F696AC2BAF2E}"/>
              </a:ext>
            </a:extLst>
          </p:cNvPr>
          <p:cNvSpPr txBox="1"/>
          <p:nvPr/>
        </p:nvSpPr>
        <p:spPr>
          <a:xfrm>
            <a:off x="8189755" y="973104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DB932-49FA-C34C-B608-022D28F30EE3}"/>
              </a:ext>
            </a:extLst>
          </p:cNvPr>
          <p:cNvSpPr txBox="1"/>
          <p:nvPr/>
        </p:nvSpPr>
        <p:spPr>
          <a:xfrm>
            <a:off x="10051685" y="973104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608CF-2DFC-CE4F-B48E-1CAA1898B4B8}"/>
              </a:ext>
            </a:extLst>
          </p:cNvPr>
          <p:cNvSpPr txBox="1"/>
          <p:nvPr/>
        </p:nvSpPr>
        <p:spPr>
          <a:xfrm>
            <a:off x="17408314" y="9792004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D8F19-CDAA-A546-87C6-EFC0D53E7067}"/>
              </a:ext>
            </a:extLst>
          </p:cNvPr>
          <p:cNvSpPr txBox="1"/>
          <p:nvPr/>
        </p:nvSpPr>
        <p:spPr>
          <a:xfrm>
            <a:off x="11794347" y="9747109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1C60C-7731-A543-979C-0C236532CF70}"/>
              </a:ext>
            </a:extLst>
          </p:cNvPr>
          <p:cNvSpPr txBox="1"/>
          <p:nvPr/>
        </p:nvSpPr>
        <p:spPr>
          <a:xfrm>
            <a:off x="13596643" y="976698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173A9-93AC-3F47-9E6E-C38A3BFF3BDF}"/>
              </a:ext>
            </a:extLst>
          </p:cNvPr>
          <p:cNvSpPr txBox="1"/>
          <p:nvPr/>
        </p:nvSpPr>
        <p:spPr>
          <a:xfrm>
            <a:off x="15505095" y="976698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4</a:t>
            </a:r>
          </a:p>
        </p:txBody>
      </p:sp>
    </p:spTree>
    <p:extLst>
      <p:ext uri="{BB962C8B-B14F-4D97-AF65-F5344CB8AC3E}">
        <p14:creationId xmlns:p14="http://schemas.microsoft.com/office/powerpoint/2010/main" val="34777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6827288"/>
            <a:ext cx="105528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8230855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[0]; 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85605-6518-3643-81ED-EFBEDDAC0166}"/>
              </a:ext>
            </a:extLst>
          </p:cNvPr>
          <p:cNvSpPr/>
          <p:nvPr/>
        </p:nvSpPr>
        <p:spPr>
          <a:xfrm>
            <a:off x="3199823" y="9386150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[1];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C49A-426D-D641-9E6C-3D4C87216E7B}"/>
              </a:ext>
            </a:extLst>
          </p:cNvPr>
          <p:cNvSpPr txBox="1"/>
          <p:nvPr/>
        </p:nvSpPr>
        <p:spPr>
          <a:xfrm>
            <a:off x="8068143" y="62245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E806A-760B-6940-A05B-04F0B57C8557}"/>
              </a:ext>
            </a:extLst>
          </p:cNvPr>
          <p:cNvSpPr txBox="1"/>
          <p:nvPr/>
        </p:nvSpPr>
        <p:spPr>
          <a:xfrm>
            <a:off x="11052224" y="62245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A503-92CC-084C-A237-7D014D50E19B}"/>
              </a:ext>
            </a:extLst>
          </p:cNvPr>
          <p:cNvSpPr/>
          <p:nvPr/>
        </p:nvSpPr>
        <p:spPr>
          <a:xfrm>
            <a:off x="3199823" y="11001425"/>
            <a:ext cx="12040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"Hei, " </a:t>
            </a:r>
            <a:r>
              <a:rPr lang="nb-NO" sz="4800" dirty="0">
                <a:latin typeface="Courier" pitchFamily="2" charset="0"/>
              </a:rPr>
              <a:t>+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[1]); </a:t>
            </a:r>
            <a:endParaRPr lang="nb-NO" sz="4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4E670-0D7B-654A-869F-06965A0FD72C}"/>
              </a:ext>
            </a:extLst>
          </p:cNvPr>
          <p:cNvSpPr/>
          <p:nvPr/>
        </p:nvSpPr>
        <p:spPr>
          <a:xfrm>
            <a:off x="6909172" y="8345519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"Ola"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FEA43-33A3-8542-9768-0F5090AF3C67}"/>
              </a:ext>
            </a:extLst>
          </p:cNvPr>
          <p:cNvSpPr/>
          <p:nvPr/>
        </p:nvSpPr>
        <p:spPr>
          <a:xfrm>
            <a:off x="6909171" y="9430631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"Kari"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E939B-952E-1A48-9D00-5A865714E1F3}"/>
              </a:ext>
            </a:extLst>
          </p:cNvPr>
          <p:cNvSpPr/>
          <p:nvPr/>
        </p:nvSpPr>
        <p:spPr>
          <a:xfrm>
            <a:off x="3199823" y="5254746"/>
            <a:ext cx="12506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Klammeparenteser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2841-824C-0044-9179-ACA1483ABFFD}"/>
              </a:ext>
            </a:extLst>
          </p:cNvPr>
          <p:cNvSpPr/>
          <p:nvPr/>
        </p:nvSpPr>
        <p:spPr>
          <a:xfrm>
            <a:off x="15240000" y="11094401"/>
            <a:ext cx="8302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Resultat: "Hei, Kari"</a:t>
            </a:r>
          </a:p>
        </p:txBody>
      </p:sp>
    </p:spTree>
    <p:extLst>
      <p:ext uri="{BB962C8B-B14F-4D97-AF65-F5344CB8AC3E}">
        <p14:creationId xmlns:p14="http://schemas.microsoft.com/office/powerpoint/2010/main" val="281799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9" grpId="0"/>
      <p:bldP spid="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F606FCF-0545-5B43-97C2-5E3606AF3608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pic>
        <p:nvPicPr>
          <p:cNvPr id="3" name="array_retrieve_data_on_index.mp4">
            <a:hlinkClick r:id="" action="ppaction://media"/>
            <a:extLst>
              <a:ext uri="{FF2B5EF4-FFF2-40B4-BE49-F238E27FC236}">
                <a16:creationId xmlns:a16="http://schemas.microsoft.com/office/drawing/2014/main" id="{DFAE91A3-97A3-184C-BD34-69FA0C32E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9325" y="4110258"/>
            <a:ext cx="15186025" cy="90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Oppdatere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5658888"/>
            <a:ext cx="105528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7062455"/>
            <a:ext cx="1161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[0]);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"Ola"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85605-6518-3643-81ED-EFBEDDAC0166}"/>
              </a:ext>
            </a:extLst>
          </p:cNvPr>
          <p:cNvSpPr/>
          <p:nvPr/>
        </p:nvSpPr>
        <p:spPr>
          <a:xfrm>
            <a:off x="3199823" y="8217750"/>
            <a:ext cx="101393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[0]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"Erna Solberg"</a:t>
            </a:r>
            <a:r>
              <a:rPr lang="nb-NO" sz="4800" dirty="0">
                <a:latin typeface="Courier" pitchFamily="2" charset="0"/>
              </a:rPr>
              <a:t>; 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C49A-426D-D641-9E6C-3D4C87216E7B}"/>
              </a:ext>
            </a:extLst>
          </p:cNvPr>
          <p:cNvSpPr txBox="1"/>
          <p:nvPr/>
        </p:nvSpPr>
        <p:spPr>
          <a:xfrm>
            <a:off x="8068143" y="50561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E806A-760B-6940-A05B-04F0B57C8557}"/>
              </a:ext>
            </a:extLst>
          </p:cNvPr>
          <p:cNvSpPr txBox="1"/>
          <p:nvPr/>
        </p:nvSpPr>
        <p:spPr>
          <a:xfrm>
            <a:off x="11052224" y="50561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A8E6D5-621E-2940-A118-C6BA9BE254D2}"/>
              </a:ext>
            </a:extLst>
          </p:cNvPr>
          <p:cNvSpPr/>
          <p:nvPr/>
        </p:nvSpPr>
        <p:spPr>
          <a:xfrm>
            <a:off x="3199824" y="9373045"/>
            <a:ext cx="149322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[0]);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"Erna Solberg"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01FEF-B608-5E44-BACF-8DECD391D83C}"/>
              </a:ext>
            </a:extLst>
          </p:cNvPr>
          <p:cNvSpPr/>
          <p:nvPr/>
        </p:nvSpPr>
        <p:spPr>
          <a:xfrm>
            <a:off x="3199823" y="10523826"/>
            <a:ext cx="119827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[1]);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"Kari"</a:t>
            </a:r>
          </a:p>
        </p:txBody>
      </p:sp>
    </p:spTree>
    <p:extLst>
      <p:ext uri="{BB962C8B-B14F-4D97-AF65-F5344CB8AC3E}">
        <p14:creationId xmlns:p14="http://schemas.microsoft.com/office/powerpoint/2010/main" val="24957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F606FCF-0545-5B43-97C2-5E3606AF3608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Oppdatere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pic>
        <p:nvPicPr>
          <p:cNvPr id="4" name="array_update_element.mp4">
            <a:hlinkClick r:id="" action="ppaction://media"/>
            <a:extLst>
              <a:ext uri="{FF2B5EF4-FFF2-40B4-BE49-F238E27FC236}">
                <a16:creationId xmlns:a16="http://schemas.microsoft.com/office/drawing/2014/main" id="{0DAAE556-9095-9949-9693-0E51E17D9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6049" y="3390900"/>
            <a:ext cx="13414375" cy="91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7144237"/>
            <a:ext cx="105528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8547804"/>
            <a:ext cx="9401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names.</a:t>
            </a:r>
            <a:r>
              <a:rPr lang="nb-NO" sz="4800" b="1" dirty="0" err="1">
                <a:latin typeface="Courier" pitchFamily="2" charset="0"/>
              </a:rPr>
              <a:t>push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"Steve Jobs"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array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bestående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både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ta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slutten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>
                <a:solidFill>
                  <a:schemeClr val="dk2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.push();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F5885-5451-644A-88D9-E29D5DEB9814}"/>
              </a:ext>
            </a:extLst>
          </p:cNvPr>
          <p:cNvSpPr/>
          <p:nvPr/>
        </p:nvSpPr>
        <p:spPr>
          <a:xfrm>
            <a:off x="3199824" y="10181025"/>
            <a:ext cx="13792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b="1" dirty="0" err="1">
                <a:solidFill>
                  <a:schemeClr val="bg2"/>
                </a:solidFill>
                <a:latin typeface="Menlo" panose="020B0609030804020204" pitchFamily="49" charset="0"/>
              </a:rPr>
              <a:t>names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slik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"Ola", "Kari", "Steve Jobs"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0E871-3AB6-0542-9D91-96FD33A786E0}"/>
              </a:ext>
            </a:extLst>
          </p:cNvPr>
          <p:cNvSpPr/>
          <p:nvPr/>
        </p:nvSpPr>
        <p:spPr>
          <a:xfrm>
            <a:off x="3199824" y="11633856"/>
            <a:ext cx="1703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https://developer.mozilla.org/en-US/docs/Web/JavaScript/Reference/Global_Objects/Array/push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6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F606FCF-0545-5B43-97C2-5E3606AF3608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</a:t>
            </a:r>
          </a:p>
        </p:txBody>
      </p:sp>
      <p:pic>
        <p:nvPicPr>
          <p:cNvPr id="3" name="array_push.mp4">
            <a:hlinkClick r:id="" action="ppaction://media"/>
            <a:extLst>
              <a:ext uri="{FF2B5EF4-FFF2-40B4-BE49-F238E27FC236}">
                <a16:creationId xmlns:a16="http://schemas.microsoft.com/office/drawing/2014/main" id="{CDCD10EB-A383-D146-9D25-B17C07D0D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4125" y="3270250"/>
            <a:ext cx="16789400" cy="9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57739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(1)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</a:t>
            </a:r>
            <a:endParaRPr lang="en-US" sz="8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fjerne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b="1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første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 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.shift();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F8AC7-14AF-E34D-B699-3E87201FA12B}"/>
              </a:ext>
            </a:extLst>
          </p:cNvPr>
          <p:cNvSpPr/>
          <p:nvPr/>
        </p:nvSpPr>
        <p:spPr>
          <a:xfrm>
            <a:off x="3199824" y="6579434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39D6C-602A-BC48-994F-0B5993C3B5B0}"/>
              </a:ext>
            </a:extLst>
          </p:cNvPr>
          <p:cNvSpPr/>
          <p:nvPr/>
        </p:nvSpPr>
        <p:spPr>
          <a:xfrm>
            <a:off x="3199824" y="8003312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grades.shift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EB7F9-362A-1D4B-B2E5-3EFA28EBF973}"/>
              </a:ext>
            </a:extLst>
          </p:cNvPr>
          <p:cNvSpPr/>
          <p:nvPr/>
        </p:nvSpPr>
        <p:spPr>
          <a:xfrm>
            <a:off x="3199824" y="9424336"/>
            <a:ext cx="208313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800" b="1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 vil nå se sånn ut: ["B", "C", "D", "E", "F"];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(grades);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483F9-6230-0741-8D8F-299F56A8F746}"/>
              </a:ext>
            </a:extLst>
          </p:cNvPr>
          <p:cNvSpPr/>
          <p:nvPr/>
        </p:nvSpPr>
        <p:spPr>
          <a:xfrm>
            <a:off x="3199824" y="11633856"/>
            <a:ext cx="1703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https://developer.mozilla.org/en-US/docs/Web/JavaScript/Reference/Global_Objects/Array/</a:t>
            </a:r>
            <a:r>
              <a:rPr lang="nb-NO" sz="2800" dirty="0">
                <a:hlinkClick r:id="rId4"/>
              </a:rPr>
              <a:t>shift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114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46D72-E02E-0446-8B32-8575DE70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77" y="3840480"/>
            <a:ext cx="20884896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2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</a:t>
            </a:r>
          </a:p>
        </p:txBody>
      </p:sp>
      <p:pic>
        <p:nvPicPr>
          <p:cNvPr id="3" name="array_shift.mp4">
            <a:hlinkClick r:id="" action="ppaction://media"/>
            <a:extLst>
              <a:ext uri="{FF2B5EF4-FFF2-40B4-BE49-F238E27FC236}">
                <a16:creationId xmlns:a16="http://schemas.microsoft.com/office/drawing/2014/main" id="{CB8624C2-A538-3A40-AB35-7422AEED1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3359150"/>
            <a:ext cx="16068675" cy="90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57739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(2)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siste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</a:t>
            </a:r>
            <a:endParaRPr lang="en-US" sz="8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fjerne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b="1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siste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 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.pop();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F8AC7-14AF-E34D-B699-3E87201FA12B}"/>
              </a:ext>
            </a:extLst>
          </p:cNvPr>
          <p:cNvSpPr/>
          <p:nvPr/>
        </p:nvSpPr>
        <p:spPr>
          <a:xfrm>
            <a:off x="3199824" y="6579434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39D6C-602A-BC48-994F-0B5993C3B5B0}"/>
              </a:ext>
            </a:extLst>
          </p:cNvPr>
          <p:cNvSpPr/>
          <p:nvPr/>
        </p:nvSpPr>
        <p:spPr>
          <a:xfrm>
            <a:off x="3199824" y="8003312"/>
            <a:ext cx="49776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grades.pop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EB7F9-362A-1D4B-B2E5-3EFA28EBF973}"/>
              </a:ext>
            </a:extLst>
          </p:cNvPr>
          <p:cNvSpPr/>
          <p:nvPr/>
        </p:nvSpPr>
        <p:spPr>
          <a:xfrm>
            <a:off x="3199824" y="9424336"/>
            <a:ext cx="208313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800" b="1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 vil nå se sånn ut: ["A", "B", "C", "D", "E"];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(grades);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F819A3-7F49-344F-9EE9-E4F243F17766}"/>
              </a:ext>
            </a:extLst>
          </p:cNvPr>
          <p:cNvSpPr/>
          <p:nvPr/>
        </p:nvSpPr>
        <p:spPr>
          <a:xfrm>
            <a:off x="3199824" y="11633856"/>
            <a:ext cx="1703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https://developer.mozilla.org/en-US/docs/Web/JavaScript/Reference/Global_Objects/Array/</a:t>
            </a:r>
            <a:r>
              <a:rPr lang="nb-NO" sz="2800" dirty="0">
                <a:hlinkClick r:id="rId4"/>
              </a:rPr>
              <a:t>pop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3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siste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</a:t>
            </a:r>
          </a:p>
        </p:txBody>
      </p:sp>
      <p:pic>
        <p:nvPicPr>
          <p:cNvPr id="4" name="array_pop.mp4">
            <a:hlinkClick r:id="" action="ppaction://media"/>
            <a:extLst>
              <a:ext uri="{FF2B5EF4-FFF2-40B4-BE49-F238E27FC236}">
                <a16:creationId xmlns:a16="http://schemas.microsoft.com/office/drawing/2014/main" id="{D3CE053B-EA8A-CA46-BDCC-EEE584E9A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1375" y="3333750"/>
            <a:ext cx="15535275" cy="89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81107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(3)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lang="en-US" sz="8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fjerne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et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spesifikt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 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.splice();</a:t>
            </a: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Når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splice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må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spesifisere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hvilken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index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ønsker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begynne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fjerne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fra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hvor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mange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elementer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skal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fjernes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</a:t>
            </a:r>
            <a:endParaRPr lang="en-US" sz="3600" dirty="0">
              <a:solidFill>
                <a:schemeClr val="dk2"/>
              </a:solidFill>
              <a:latin typeface="Courier" pitchFamily="2" charset="0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Courier" pitchFamily="2" charset="0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enlo" panose="020B0609030804020204" pitchFamily="49" charset="0"/>
              <a:cs typeface="Menlo" panose="020B0609030804020204" pitchFamily="49" charset="0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F8AC7-14AF-E34D-B699-3E87201FA12B}"/>
              </a:ext>
            </a:extLst>
          </p:cNvPr>
          <p:cNvSpPr/>
          <p:nvPr/>
        </p:nvSpPr>
        <p:spPr>
          <a:xfrm>
            <a:off x="3199824" y="7417634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39D6C-602A-BC48-994F-0B5993C3B5B0}"/>
              </a:ext>
            </a:extLst>
          </p:cNvPr>
          <p:cNvSpPr/>
          <p:nvPr/>
        </p:nvSpPr>
        <p:spPr>
          <a:xfrm>
            <a:off x="3199824" y="8841512"/>
            <a:ext cx="200939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grades.splice</a:t>
            </a:r>
            <a:r>
              <a:rPr lang="nb-NO" sz="4800" dirty="0">
                <a:latin typeface="Courier" pitchFamily="2" charset="0"/>
              </a:rPr>
              <a:t>(2,1);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Fjerner ett element fra </a:t>
            </a:r>
            <a:r>
              <a:rPr lang="nb-NO" sz="4800" b="1" dirty="0" err="1">
                <a:solidFill>
                  <a:srgbClr val="00B050"/>
                </a:solidFill>
                <a:latin typeface="Courier" pitchFamily="2" charset="0"/>
              </a:rPr>
              <a:t>index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EB7F9-362A-1D4B-B2E5-3EFA28EBF973}"/>
              </a:ext>
            </a:extLst>
          </p:cNvPr>
          <p:cNvSpPr/>
          <p:nvPr/>
        </p:nvSpPr>
        <p:spPr>
          <a:xfrm>
            <a:off x="3199824" y="10262536"/>
            <a:ext cx="21200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800" b="1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 vil nå se sånn ut: ["A", "B", "D", "E", "F"];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(grades);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7D6FAE-DDFC-AD41-BA9A-EC5F9EB025FD}"/>
              </a:ext>
            </a:extLst>
          </p:cNvPr>
          <p:cNvSpPr/>
          <p:nvPr/>
        </p:nvSpPr>
        <p:spPr>
          <a:xfrm>
            <a:off x="3199824" y="12292112"/>
            <a:ext cx="14731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/>
              <a:t>Mer info: </a:t>
            </a:r>
            <a:r>
              <a:rPr lang="nb-NO" sz="2400" dirty="0">
                <a:hlinkClick r:id="rId3"/>
              </a:rPr>
              <a:t>https://developer.mozilla.org/en-US/docs/Web/JavaScript/Reference/Global_Objects/Array/splice</a:t>
            </a:r>
            <a:r>
              <a:rPr lang="nb-NO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C8D0B-34AA-F045-9E27-03D046108949}"/>
              </a:ext>
            </a:extLst>
          </p:cNvPr>
          <p:cNvSpPr txBox="1"/>
          <p:nvPr/>
        </p:nvSpPr>
        <p:spPr>
          <a:xfrm>
            <a:off x="8215155" y="6957718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A7CE9-6BE0-8446-8AC9-EA80338EB2A2}"/>
              </a:ext>
            </a:extLst>
          </p:cNvPr>
          <p:cNvSpPr txBox="1"/>
          <p:nvPr/>
        </p:nvSpPr>
        <p:spPr>
          <a:xfrm>
            <a:off x="10077085" y="6957718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C31A3-B003-0641-B9CF-60EAF11BA299}"/>
              </a:ext>
            </a:extLst>
          </p:cNvPr>
          <p:cNvSpPr txBox="1"/>
          <p:nvPr/>
        </p:nvSpPr>
        <p:spPr>
          <a:xfrm>
            <a:off x="17433714" y="7018675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8C3EF-F4C4-B745-9C8F-E41BC465984F}"/>
              </a:ext>
            </a:extLst>
          </p:cNvPr>
          <p:cNvSpPr txBox="1"/>
          <p:nvPr/>
        </p:nvSpPr>
        <p:spPr>
          <a:xfrm>
            <a:off x="11819747" y="6973780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353DD-F9F1-EB43-A4C6-35D7B9EBCF1C}"/>
              </a:ext>
            </a:extLst>
          </p:cNvPr>
          <p:cNvSpPr txBox="1"/>
          <p:nvPr/>
        </p:nvSpPr>
        <p:spPr>
          <a:xfrm>
            <a:off x="13622043" y="6993658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EB5DA-E93B-B044-AAFD-795AFC226E4E}"/>
              </a:ext>
            </a:extLst>
          </p:cNvPr>
          <p:cNvSpPr txBox="1"/>
          <p:nvPr/>
        </p:nvSpPr>
        <p:spPr>
          <a:xfrm>
            <a:off x="15530495" y="6993658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9FCBC5-6B40-C644-ACC0-4B0FBB9BBE12}"/>
              </a:ext>
            </a:extLst>
          </p:cNvPr>
          <p:cNvSpPr/>
          <p:nvPr/>
        </p:nvSpPr>
        <p:spPr>
          <a:xfrm>
            <a:off x="11908789" y="7457060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00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array_splice_remove.mp4">
            <a:hlinkClick r:id="" action="ppaction://media"/>
            <a:extLst>
              <a:ext uri="{FF2B5EF4-FFF2-40B4-BE49-F238E27FC236}">
                <a16:creationId xmlns:a16="http://schemas.microsoft.com/office/drawing/2014/main" id="{F402F07B-E6F7-3447-BA42-27D2C85DC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7925" y="3238500"/>
            <a:ext cx="15141575" cy="8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18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81107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array: </a:t>
            </a:r>
          </a:p>
          <a:p>
            <a:pPr lvl="0">
              <a:buSzPct val="25000"/>
            </a:pP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(3 forts.)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fjerne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lang="en-US" sz="8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F8AC7-14AF-E34D-B699-3E87201FA12B}"/>
              </a:ext>
            </a:extLst>
          </p:cNvPr>
          <p:cNvSpPr/>
          <p:nvPr/>
        </p:nvSpPr>
        <p:spPr>
          <a:xfrm>
            <a:off x="3199824" y="5639634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39D6C-602A-BC48-994F-0B5993C3B5B0}"/>
              </a:ext>
            </a:extLst>
          </p:cNvPr>
          <p:cNvSpPr/>
          <p:nvPr/>
        </p:nvSpPr>
        <p:spPr>
          <a:xfrm>
            <a:off x="3199824" y="7116486"/>
            <a:ext cx="123867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Fjerner to elementer fra og med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</a:rPr>
              <a:t>index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 3, </a:t>
            </a:r>
          </a:p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altså fjernes elementene fra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</a:rPr>
              <a:t>index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 3 og 4</a:t>
            </a:r>
            <a:endParaRPr lang="nb-NO" sz="36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grades.splice</a:t>
            </a:r>
            <a:r>
              <a:rPr lang="nb-NO" sz="4800" dirty="0">
                <a:latin typeface="Courier" pitchFamily="2" charset="0"/>
              </a:rPr>
              <a:t>(3,2); </a:t>
            </a:r>
            <a:endParaRPr lang="nb-NO" sz="40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EB7F9-362A-1D4B-B2E5-3EFA28EBF973}"/>
              </a:ext>
            </a:extLst>
          </p:cNvPr>
          <p:cNvSpPr/>
          <p:nvPr/>
        </p:nvSpPr>
        <p:spPr>
          <a:xfrm>
            <a:off x="3199824" y="9424336"/>
            <a:ext cx="189878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800" b="1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 vil nå se sånn ut: ["A", "B", "C", "F"];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(grades);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37417-7A17-7443-904A-051336C7EFD1}"/>
              </a:ext>
            </a:extLst>
          </p:cNvPr>
          <p:cNvSpPr/>
          <p:nvPr/>
        </p:nvSpPr>
        <p:spPr>
          <a:xfrm>
            <a:off x="13792200" y="5666842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EBE67-1C7A-3A47-942C-202427B7F463}"/>
              </a:ext>
            </a:extLst>
          </p:cNvPr>
          <p:cNvSpPr/>
          <p:nvPr/>
        </p:nvSpPr>
        <p:spPr>
          <a:xfrm>
            <a:off x="15586548" y="5666842"/>
            <a:ext cx="14986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EDB91-6733-E741-A0BE-4137BD52AD49}"/>
              </a:ext>
            </a:extLst>
          </p:cNvPr>
          <p:cNvSpPr txBox="1"/>
          <p:nvPr/>
        </p:nvSpPr>
        <p:spPr>
          <a:xfrm>
            <a:off x="8265955" y="5033613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96346-C6BE-F14B-BDCE-149FCEAB2A15}"/>
              </a:ext>
            </a:extLst>
          </p:cNvPr>
          <p:cNvSpPr txBox="1"/>
          <p:nvPr/>
        </p:nvSpPr>
        <p:spPr>
          <a:xfrm>
            <a:off x="10127885" y="5033613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778FE-6A4F-684D-BCD6-161E47CF8A98}"/>
              </a:ext>
            </a:extLst>
          </p:cNvPr>
          <p:cNvSpPr txBox="1"/>
          <p:nvPr/>
        </p:nvSpPr>
        <p:spPr>
          <a:xfrm>
            <a:off x="17484514" y="5094570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381B8-08FF-5C43-8669-6F109E85DAB0}"/>
              </a:ext>
            </a:extLst>
          </p:cNvPr>
          <p:cNvSpPr txBox="1"/>
          <p:nvPr/>
        </p:nvSpPr>
        <p:spPr>
          <a:xfrm>
            <a:off x="11870547" y="5049675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96FA6-9A49-EB45-8CE4-5EA7F76FD4FB}"/>
              </a:ext>
            </a:extLst>
          </p:cNvPr>
          <p:cNvSpPr txBox="1"/>
          <p:nvPr/>
        </p:nvSpPr>
        <p:spPr>
          <a:xfrm>
            <a:off x="13672843" y="5069553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97542-105E-3945-B280-C9430FFC40F0}"/>
              </a:ext>
            </a:extLst>
          </p:cNvPr>
          <p:cNvSpPr txBox="1"/>
          <p:nvPr/>
        </p:nvSpPr>
        <p:spPr>
          <a:xfrm>
            <a:off x="15581295" y="5069553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4</a:t>
            </a:r>
          </a:p>
        </p:txBody>
      </p:sp>
    </p:spTree>
    <p:extLst>
      <p:ext uri="{BB962C8B-B14F-4D97-AF65-F5344CB8AC3E}">
        <p14:creationId xmlns:p14="http://schemas.microsoft.com/office/powerpoint/2010/main" val="12772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628906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6948296"/>
            <a:ext cx="965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latin typeface="Courier" pitchFamily="2" charset="0"/>
              </a:rPr>
              <a:t>names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9157396"/>
            <a:ext cx="11346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names.</a:t>
            </a:r>
            <a:r>
              <a:rPr lang="nb-NO" sz="4400" b="1" dirty="0" err="1">
                <a:latin typeface="Courier" pitchFamily="2" charset="0"/>
              </a:rPr>
              <a:t>splice</a:t>
            </a:r>
            <a:r>
              <a:rPr lang="nb-NO" sz="4400" dirty="0">
                <a:latin typeface="Courier" pitchFamily="2" charset="0"/>
              </a:rPr>
              <a:t>(1, 0, 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"Steve Jobs"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400" dirty="0">
                <a:latin typeface="Courier" pitchFamily="2" charset="0"/>
              </a:rPr>
              <a:t>;</a:t>
            </a:r>
            <a:endParaRPr lang="nb-NO" sz="32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midt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lenger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.push()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– den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slutten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stedet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.splice()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Ved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.splice()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spesifisere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hvilken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vi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være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2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F5885-5451-644A-88D9-E29D5DEB9814}"/>
              </a:ext>
            </a:extLst>
          </p:cNvPr>
          <p:cNvSpPr/>
          <p:nvPr/>
        </p:nvSpPr>
        <p:spPr>
          <a:xfrm>
            <a:off x="3199824" y="10376966"/>
            <a:ext cx="13792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b="1" dirty="0" err="1">
                <a:solidFill>
                  <a:schemeClr val="bg2"/>
                </a:solidFill>
                <a:latin typeface="Menlo" panose="020B0609030804020204" pitchFamily="49" charset="0"/>
              </a:rPr>
              <a:t>names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slik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,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 "Steve Jobs"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0E871-3AB6-0542-9D91-96FD33A786E0}"/>
              </a:ext>
            </a:extLst>
          </p:cNvPr>
          <p:cNvSpPr/>
          <p:nvPr/>
        </p:nvSpPr>
        <p:spPr>
          <a:xfrm>
            <a:off x="3199824" y="11568543"/>
            <a:ext cx="17073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https://developer.mozilla.org/en-US/docs/Web/JavaScript/Reference/Global_Objects/Array/splice</a:t>
            </a:r>
            <a:r>
              <a:rPr lang="nb-NO" sz="2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5D27D-7841-B74E-A445-31C32AA52071}"/>
              </a:ext>
            </a:extLst>
          </p:cNvPr>
          <p:cNvSpPr txBox="1"/>
          <p:nvPr/>
        </p:nvSpPr>
        <p:spPr>
          <a:xfrm>
            <a:off x="6794085" y="8212634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Spesifikk </a:t>
            </a:r>
          </a:p>
          <a:p>
            <a:r>
              <a:rPr lang="nb-NO" sz="2400" b="1" dirty="0" err="1"/>
              <a:t>index</a:t>
            </a:r>
            <a:endParaRPr lang="nb-NO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B4B87-ECA3-A443-AE50-2A8182C91FD5}"/>
              </a:ext>
            </a:extLst>
          </p:cNvPr>
          <p:cNvSpPr txBox="1"/>
          <p:nvPr/>
        </p:nvSpPr>
        <p:spPr>
          <a:xfrm>
            <a:off x="8502760" y="8189034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Fjerne </a:t>
            </a:r>
          </a:p>
          <a:p>
            <a:r>
              <a:rPr lang="nb-NO" sz="2400" b="1" dirty="0"/>
              <a:t>0 elementer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7C9FC-82B6-124F-8997-BD9531ECE5D7}"/>
              </a:ext>
            </a:extLst>
          </p:cNvPr>
          <p:cNvSpPr txBox="1"/>
          <p:nvPr/>
        </p:nvSpPr>
        <p:spPr>
          <a:xfrm>
            <a:off x="10487151" y="8109207"/>
            <a:ext cx="3177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Elementet vi ønsker </a:t>
            </a:r>
          </a:p>
          <a:p>
            <a:r>
              <a:rPr lang="nb-NO" sz="2400" b="1" dirty="0"/>
              <a:t>å legge til i </a:t>
            </a:r>
            <a:r>
              <a:rPr lang="nb-NO" sz="2400" b="1" dirty="0" err="1"/>
              <a:t>arrayet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10123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  <p:bldP spid="3" grpId="0"/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array_splice_add.mp4">
            <a:hlinkClick r:id="" action="ppaction://media"/>
            <a:extLst>
              <a:ext uri="{FF2B5EF4-FFF2-40B4-BE49-F238E27FC236}">
                <a16:creationId xmlns:a16="http://schemas.microsoft.com/office/drawing/2014/main" id="{96F580B4-D5F6-2846-9BAF-8BAD6B335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6975" y="4038600"/>
            <a:ext cx="13541375" cy="78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-2047461" y="8575882"/>
            <a:ext cx="7405506" cy="6384052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83647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antallet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PS: Arrays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properties!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5057016"/>
            <a:ext cx="149322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352224" y="9300589"/>
            <a:ext cx="64524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grades.push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4800" dirty="0">
              <a:solidFill>
                <a:srgbClr val="00B050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E7D689-B313-F14F-A905-9021773EB01B}"/>
              </a:ext>
            </a:extLst>
          </p:cNvPr>
          <p:cNvCxnSpPr>
            <a:cxnSpLocks/>
          </p:cNvCxnSpPr>
          <p:nvPr/>
        </p:nvCxnSpPr>
        <p:spPr>
          <a:xfrm flipH="1" flipV="1">
            <a:off x="8395329" y="7732771"/>
            <a:ext cx="2004104" cy="697583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3684A8-B41A-B048-8DFC-9C8115E4BCF8}"/>
              </a:ext>
            </a:extLst>
          </p:cNvPr>
          <p:cNvSpPr txBox="1"/>
          <p:nvPr/>
        </p:nvSpPr>
        <p:spPr>
          <a:xfrm>
            <a:off x="10715015" y="7891745"/>
            <a:ext cx="12478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i="1" dirty="0" err="1"/>
              <a:t>length</a:t>
            </a:r>
            <a:r>
              <a:rPr lang="nb-NO" sz="3200" i="1" dirty="0"/>
              <a:t> er en </a:t>
            </a:r>
            <a:r>
              <a:rPr lang="nb-NO" sz="3200" i="1" dirty="0" err="1">
                <a:latin typeface="Courier" pitchFamily="2" charset="0"/>
              </a:rPr>
              <a:t>property</a:t>
            </a:r>
            <a:r>
              <a:rPr lang="nb-NO" sz="3200" i="1" dirty="0"/>
              <a:t> som tilhører </a:t>
            </a:r>
            <a:r>
              <a:rPr lang="nb-NO" sz="3200" i="1" dirty="0">
                <a:latin typeface="Courier" pitchFamily="2" charset="0"/>
              </a:rPr>
              <a:t>grades</a:t>
            </a:r>
            <a:r>
              <a:rPr lang="nb-NO" sz="3200" i="1" dirty="0"/>
              <a:t>, og oppdateres hver gang et element legges til eller fjernes fra </a:t>
            </a:r>
            <a:r>
              <a:rPr lang="nb-NO" sz="3200" i="1" dirty="0" err="1"/>
              <a:t>arrayet</a:t>
            </a:r>
            <a:r>
              <a:rPr lang="nb-NO" sz="3200" i="1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C26B-40DF-CA45-A95D-1838AD0CAE93}"/>
              </a:ext>
            </a:extLst>
          </p:cNvPr>
          <p:cNvSpPr/>
          <p:nvPr/>
        </p:nvSpPr>
        <p:spPr>
          <a:xfrm>
            <a:off x="3352224" y="10996659"/>
            <a:ext cx="156696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grades.length</a:t>
            </a:r>
            <a:r>
              <a:rPr lang="nb-NO" sz="4800" dirty="0">
                <a:latin typeface="Courier" pitchFamily="2" charset="0"/>
              </a:rPr>
              <a:t>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Lengden til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 er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72E5C-A8A7-E54C-B54D-CF54E94EEFC5}"/>
              </a:ext>
            </a:extLst>
          </p:cNvPr>
          <p:cNvSpPr/>
          <p:nvPr/>
        </p:nvSpPr>
        <p:spPr>
          <a:xfrm>
            <a:off x="3352224" y="7070184"/>
            <a:ext cx="156696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grades.length</a:t>
            </a:r>
            <a:r>
              <a:rPr lang="nb-NO" sz="4800" dirty="0">
                <a:latin typeface="Courier" pitchFamily="2" charset="0"/>
              </a:rPr>
              <a:t>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Lengden til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</a:rPr>
              <a:t>arrayet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 er 5</a:t>
            </a:r>
          </a:p>
        </p:txBody>
      </p:sp>
    </p:spTree>
    <p:extLst>
      <p:ext uri="{BB962C8B-B14F-4D97-AF65-F5344CB8AC3E}">
        <p14:creationId xmlns:p14="http://schemas.microsoft.com/office/powerpoint/2010/main" val="27514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antallet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array_length.mp4">
            <a:hlinkClick r:id="" action="ppaction://media"/>
            <a:extLst>
              <a:ext uri="{FF2B5EF4-FFF2-40B4-BE49-F238E27FC236}">
                <a16:creationId xmlns:a16="http://schemas.microsoft.com/office/drawing/2014/main" id="{C8777E02-F443-F348-AC2F-CB4B12626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8675" y="3571046"/>
            <a:ext cx="14900275" cy="83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855232" y="6485985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Svar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på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spørsmål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forrige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forelesning</a:t>
            </a:r>
            <a:endParaRPr lang="en-US" sz="6400" b="1" dirty="0">
              <a:solidFill>
                <a:schemeClr val="dk2"/>
              </a:solidFill>
              <a:latin typeface="Courier New" panose="02070309020205020404" pitchFamily="49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1346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6949618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Objekter i programmeringsspråk brukes ofte til å representere objekter i virkeligheten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Courier New" panose="02070309020205020404" pitchFamily="49" charset="0"/>
              <a:ea typeface="Source Sans Pro"/>
              <a:cs typeface="Courier New" panose="02070309020205020404" pitchFamily="49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108180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object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028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6246530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Krøllparenteser { } lages på følgende måte:</a:t>
            </a:r>
          </a:p>
          <a:p>
            <a:pPr lvl="0">
              <a:buSzPct val="25000"/>
            </a:pPr>
            <a:endParaRPr lang="nb-NO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MacOS: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alt+shift+8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alt+shift+9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produserer henholdsvis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</a:p>
          <a:p>
            <a:pPr lvl="0">
              <a:buSzPct val="25000"/>
            </a:pPr>
            <a:endParaRPr lang="nb-NO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Windows: </a:t>
            </a:r>
            <a:r>
              <a:rPr lang="nb-NO" sz="5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altgr+7</a:t>
            </a:r>
            <a:r>
              <a:rPr lang="nb-NO" sz="5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5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altgr+0</a:t>
            </a:r>
          </a:p>
        </p:txBody>
      </p:sp>
    </p:spTree>
    <p:extLst>
      <p:ext uri="{BB962C8B-B14F-4D97-AF65-F5344CB8AC3E}">
        <p14:creationId xmlns:p14="http://schemas.microsoft.com/office/powerpoint/2010/main" val="1292655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3424047" y="5150914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building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type: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"House"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elegant: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closeToCityCentre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bedrooms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4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price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5500000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5441413" y="6424246"/>
            <a:ext cx="6330462" cy="485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Bygning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Bygningstype: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Hus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Elegant: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Nærme byen: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Nei</a:t>
            </a:r>
          </a:p>
          <a:p>
            <a:pPr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Soverom: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4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Pris: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5500000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316F1-E0B5-884F-B867-3C8C469A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523" y="1011053"/>
            <a:ext cx="7353056" cy="487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4361893" y="4283406"/>
            <a:ext cx="1033047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vehicle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type: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Car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make: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"Honda"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model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"CR-V"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comfortable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registered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2016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price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450000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5464859" y="5746480"/>
            <a:ext cx="6330462" cy="485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Kjøretøy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Bil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Produsent: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Honda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Modell: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CR-V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Komfortabel: 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lang="nb-NO"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Registrert: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2016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Pris: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450000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3F8D0-CC05-8242-AB17-D8A539E8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51" y="1393095"/>
            <a:ext cx="7299269" cy="4045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F84DA-C522-744B-B795-C43A623758B8}"/>
              </a:ext>
            </a:extLst>
          </p:cNvPr>
          <p:cNvSpPr/>
          <p:nvPr/>
        </p:nvSpPr>
        <p:spPr>
          <a:xfrm>
            <a:off x="4284351" y="1085318"/>
            <a:ext cx="6383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commons.wikimedia.org</a:t>
            </a:r>
            <a:r>
              <a:rPr lang="nb-NO" dirty="0"/>
              <a:t>/wiki/File:2017_Honda_CR-V_front_4.11.18</a:t>
            </a:r>
            <a:r>
              <a:rPr lang="nb-NO"/>
              <a:t>.jpg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6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3822632" y="5372504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780914" y="7573107"/>
            <a:ext cx="9279688" cy="4970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u="sng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Bacheloremne</a:t>
            </a:r>
            <a:endParaRPr lang="nb-NO" sz="4000" b="1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Emnekode: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PGR102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Kort navn: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«Intro. til </a:t>
            </a:r>
            <a:r>
              <a:rPr lang="nb-NO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.»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 det enkelt?: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Nei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 man følge med?: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 antall studietimer: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BD1A3-8E15-804A-B47D-5D596B8A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68" y="3588814"/>
            <a:ext cx="7150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3424047" y="5150914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335437" y="4247053"/>
            <a:ext cx="9279688" cy="82961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objekt i JavaScript er en datastruktur som innkapsler andre verdier og datastrukturer.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Innkapslingen skjer ved bruk av krøllparenteser: én på starten av objektet, og en på slutten av objektet.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 mellom krøllparentesene er innholdet til objektet.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52F358-C717-BF45-82DF-3088D48D76ED}"/>
              </a:ext>
            </a:extLst>
          </p:cNvPr>
          <p:cNvGrpSpPr/>
          <p:nvPr/>
        </p:nvGrpSpPr>
        <p:grpSpPr>
          <a:xfrm>
            <a:off x="13237062" y="4972050"/>
            <a:ext cx="4822338" cy="4758933"/>
            <a:chOff x="13237062" y="4972050"/>
            <a:chExt cx="4822338" cy="47589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578ABE-55ED-9B47-840F-96D674CFE9DA}"/>
                </a:ext>
              </a:extLst>
            </p:cNvPr>
            <p:cNvSpPr/>
            <p:nvPr/>
          </p:nvSpPr>
          <p:spPr>
            <a:xfrm>
              <a:off x="17221200" y="4972050"/>
              <a:ext cx="838200" cy="876300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D31682-C5FE-4B48-B0BF-BBA02E914366}"/>
                </a:ext>
              </a:extLst>
            </p:cNvPr>
            <p:cNvSpPr/>
            <p:nvPr/>
          </p:nvSpPr>
          <p:spPr>
            <a:xfrm>
              <a:off x="13237062" y="8854683"/>
              <a:ext cx="838200" cy="876300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0526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C0F59C-367E-0B4B-B38C-D2A4D7B8B95E}"/>
              </a:ext>
            </a:extLst>
          </p:cNvPr>
          <p:cNvSpPr/>
          <p:nvPr/>
        </p:nvSpPr>
        <p:spPr>
          <a:xfrm>
            <a:off x="12433447" y="4922314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6D22643A-5425-0242-B9A9-B066887D1875}"/>
              </a:ext>
            </a:extLst>
          </p:cNvPr>
          <p:cNvSpPr txBox="1"/>
          <p:nvPr/>
        </p:nvSpPr>
        <p:spPr>
          <a:xfrm>
            <a:off x="2335436" y="1722510"/>
            <a:ext cx="9279688" cy="10750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Innholdet i objektet er todelt: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property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nb-NO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(egenskap)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: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value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nb-NO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(verdi)</a:t>
            </a:r>
          </a:p>
          <a:p>
            <a:pPr lvl="0">
              <a:buSzPct val="25000"/>
            </a:pPr>
            <a:endParaRPr lang="nb-NO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I eksempelet til høyre er både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code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,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shortName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,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isEasy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,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requiresAttension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og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hoursOfStudy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eksempler på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properties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Det som kommer etter kolon er en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property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sin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value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 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Tenk på det som verdien man lagrer i en variabel, bare at man bruker kolon istedenfor </a:t>
            </a:r>
            <a:r>
              <a:rPr lang="nb-NO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er lik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</a:t>
            </a:r>
            <a:endParaRPr lang="nb-NO" sz="40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65693-7352-E346-A923-629A8E077BB8}"/>
              </a:ext>
            </a:extLst>
          </p:cNvPr>
          <p:cNvSpPr/>
          <p:nvPr/>
        </p:nvSpPr>
        <p:spPr>
          <a:xfrm>
            <a:off x="13030200" y="5613400"/>
            <a:ext cx="1422400" cy="51435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2D0CA-D278-4E40-A840-AE2E184FA777}"/>
              </a:ext>
            </a:extLst>
          </p:cNvPr>
          <p:cNvSpPr/>
          <p:nvPr/>
        </p:nvSpPr>
        <p:spPr>
          <a:xfrm>
            <a:off x="13030200" y="6184900"/>
            <a:ext cx="2870200" cy="6339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35755-C2B1-D242-83B1-CA49363E4E2A}"/>
              </a:ext>
            </a:extLst>
          </p:cNvPr>
          <p:cNvSpPr/>
          <p:nvPr/>
        </p:nvSpPr>
        <p:spPr>
          <a:xfrm>
            <a:off x="13042900" y="6865740"/>
            <a:ext cx="1993900" cy="524595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7830F-DFDD-7241-9FCD-543F0E4C4ED8}"/>
              </a:ext>
            </a:extLst>
          </p:cNvPr>
          <p:cNvSpPr/>
          <p:nvPr/>
        </p:nvSpPr>
        <p:spPr>
          <a:xfrm>
            <a:off x="13042900" y="7437238"/>
            <a:ext cx="5245100" cy="644183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35BEA-C7AD-A243-80E7-4E6EAEDEC102}"/>
              </a:ext>
            </a:extLst>
          </p:cNvPr>
          <p:cNvSpPr/>
          <p:nvPr/>
        </p:nvSpPr>
        <p:spPr>
          <a:xfrm>
            <a:off x="13042900" y="8128324"/>
            <a:ext cx="3797300" cy="51435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4FCBF-9589-0546-8E87-613CF251EF18}"/>
              </a:ext>
            </a:extLst>
          </p:cNvPr>
          <p:cNvGrpSpPr/>
          <p:nvPr/>
        </p:nvGrpSpPr>
        <p:grpSpPr>
          <a:xfrm>
            <a:off x="14941550" y="5613400"/>
            <a:ext cx="7004049" cy="3077083"/>
            <a:chOff x="14941550" y="5613400"/>
            <a:chExt cx="7004049" cy="30770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1778DC-44B0-AF45-8EB7-C8D4CA659253}"/>
                </a:ext>
              </a:extLst>
            </p:cNvPr>
            <p:cNvSpPr/>
            <p:nvPr/>
          </p:nvSpPr>
          <p:spPr>
            <a:xfrm>
              <a:off x="14941550" y="5613400"/>
              <a:ext cx="2432050" cy="524596"/>
            </a:xfrm>
            <a:prstGeom prst="rect">
              <a:avLst/>
            </a:prstGeom>
            <a:solidFill>
              <a:srgbClr val="00B0F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AB47C6-AFC3-8A4C-B4F4-9B0E98DAF8A6}"/>
                </a:ext>
              </a:extLst>
            </p:cNvPr>
            <p:cNvSpPr/>
            <p:nvPr/>
          </p:nvSpPr>
          <p:spPr>
            <a:xfrm>
              <a:off x="16497152" y="6263021"/>
              <a:ext cx="5448447" cy="493372"/>
            </a:xfrm>
            <a:prstGeom prst="rect">
              <a:avLst/>
            </a:prstGeom>
            <a:solidFill>
              <a:srgbClr val="00B0F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D64771-95E3-FF43-ABB8-0B3CB5D66235}"/>
                </a:ext>
              </a:extLst>
            </p:cNvPr>
            <p:cNvSpPr/>
            <p:nvPr/>
          </p:nvSpPr>
          <p:spPr>
            <a:xfrm>
              <a:off x="15293828" y="6803295"/>
              <a:ext cx="1800372" cy="571499"/>
            </a:xfrm>
            <a:prstGeom prst="rect">
              <a:avLst/>
            </a:prstGeom>
            <a:solidFill>
              <a:srgbClr val="00B0F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753D6B-C7BA-F840-81EF-165D7507A8B5}"/>
                </a:ext>
              </a:extLst>
            </p:cNvPr>
            <p:cNvSpPr/>
            <p:nvPr/>
          </p:nvSpPr>
          <p:spPr>
            <a:xfrm>
              <a:off x="18649950" y="7437237"/>
              <a:ext cx="1543050" cy="644183"/>
            </a:xfrm>
            <a:prstGeom prst="rect">
              <a:avLst/>
            </a:prstGeom>
            <a:solidFill>
              <a:srgbClr val="00B0F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E65BC-D310-1D47-94C0-5304BDA65AB1}"/>
                </a:ext>
              </a:extLst>
            </p:cNvPr>
            <p:cNvSpPr/>
            <p:nvPr/>
          </p:nvSpPr>
          <p:spPr>
            <a:xfrm>
              <a:off x="17297400" y="8046300"/>
              <a:ext cx="1276350" cy="644183"/>
            </a:xfrm>
            <a:prstGeom prst="rect">
              <a:avLst/>
            </a:prstGeom>
            <a:solidFill>
              <a:srgbClr val="00B0F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361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B6BCD4-3A75-B847-878D-B7DDDA5BA523}"/>
              </a:ext>
            </a:extLst>
          </p:cNvPr>
          <p:cNvSpPr/>
          <p:nvPr/>
        </p:nvSpPr>
        <p:spPr>
          <a:xfrm>
            <a:off x="3264047" y="3880914"/>
            <a:ext cx="1033047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CB291C6-0E12-9643-9214-C40C1D60133B}"/>
              </a:ext>
            </a:extLst>
          </p:cNvPr>
          <p:cNvSpPr txBox="1"/>
          <p:nvPr/>
        </p:nvSpPr>
        <p:spPr>
          <a:xfrm>
            <a:off x="14349637" y="4140075"/>
            <a:ext cx="9279688" cy="82961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Objekter kan bli komplekse!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I eksempelet til høyre har vi objektet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course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som inneholder en del </a:t>
            </a:r>
            <a:r>
              <a:rPr lang="nb-NO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properties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(egenskaper).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Én av disse egenskapene,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lecturer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, er et nytt objekt med egne </a:t>
            </a:r>
            <a:r>
              <a:rPr lang="nb-NO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properties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0EA9B-48AD-5640-ABEF-AAD69AB60314}"/>
              </a:ext>
            </a:extLst>
          </p:cNvPr>
          <p:cNvSpPr/>
          <p:nvPr/>
        </p:nvSpPr>
        <p:spPr>
          <a:xfrm>
            <a:off x="3856490" y="7620399"/>
            <a:ext cx="91455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 err="1">
                <a:latin typeface="Courier" pitchFamily="2" charset="0"/>
              </a:rPr>
              <a:t>lecturer</a:t>
            </a:r>
            <a:r>
              <a:rPr lang="nb-NO" sz="4000" dirty="0">
                <a:latin typeface="Courier" pitchFamily="2" charset="0"/>
              </a:rPr>
              <a:t>: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"Andreas"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researcher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institute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"Technology"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114E0-A1F9-A144-B250-EF7B487D2ED4}"/>
              </a:ext>
            </a:extLst>
          </p:cNvPr>
          <p:cNvSpPr/>
          <p:nvPr/>
        </p:nvSpPr>
        <p:spPr>
          <a:xfrm>
            <a:off x="3856489" y="7742897"/>
            <a:ext cx="8780987" cy="3047601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51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B6BCD4-3A75-B847-878D-B7DDDA5BA523}"/>
              </a:ext>
            </a:extLst>
          </p:cNvPr>
          <p:cNvSpPr/>
          <p:nvPr/>
        </p:nvSpPr>
        <p:spPr>
          <a:xfrm>
            <a:off x="3264047" y="3880914"/>
            <a:ext cx="11003428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r>
              <a:rPr lang="nb-NO" sz="4000" dirty="0">
                <a:latin typeface="Courier" pitchFamily="2" charset="0"/>
              </a:rPr>
              <a:t>,</a:t>
            </a:r>
            <a:endParaRPr lang="nb-NO" sz="4000" dirty="0">
              <a:solidFill>
                <a:srgbClr val="09885A"/>
              </a:solidFill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lecturer</a:t>
            </a:r>
            <a:r>
              <a:rPr lang="nb-NO" sz="4000" dirty="0">
                <a:latin typeface="Courier" pitchFamily="2" charset="0"/>
              </a:rPr>
              <a:t>: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"Andreas"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researcher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institute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"Technology"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CB291C6-0E12-9643-9214-C40C1D60133B}"/>
              </a:ext>
            </a:extLst>
          </p:cNvPr>
          <p:cNvSpPr txBox="1"/>
          <p:nvPr/>
        </p:nvSpPr>
        <p:spPr>
          <a:xfrm>
            <a:off x="14775475" y="3880914"/>
            <a:ext cx="9279688" cy="82961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Objekter kan bli komplekse!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Objekter kan også inneholde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arrays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I objektet til venstre er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lecturer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et objekt, som igjen inneholder property-en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teaching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som er et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array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114E0-A1F9-A144-B250-EF7B487D2ED4}"/>
              </a:ext>
            </a:extLst>
          </p:cNvPr>
          <p:cNvSpPr/>
          <p:nvPr/>
        </p:nvSpPr>
        <p:spPr>
          <a:xfrm>
            <a:off x="4419600" y="10109200"/>
            <a:ext cx="9423400" cy="507601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3C2EAB-0049-2E46-A5A7-D69C0CBD60CD}"/>
              </a:ext>
            </a:extLst>
          </p:cNvPr>
          <p:cNvCxnSpPr>
            <a:cxnSpLocks/>
          </p:cNvCxnSpPr>
          <p:nvPr/>
        </p:nvCxnSpPr>
        <p:spPr>
          <a:xfrm flipH="1">
            <a:off x="14267476" y="8890000"/>
            <a:ext cx="4757124" cy="124460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76C7597-42DB-C141-8603-E08B922EC196}"/>
              </a:ext>
            </a:extLst>
          </p:cNvPr>
          <p:cNvSpPr/>
          <p:nvPr/>
        </p:nvSpPr>
        <p:spPr>
          <a:xfrm>
            <a:off x="4164153" y="10009057"/>
            <a:ext cx="97257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teaching</a:t>
            </a:r>
            <a:r>
              <a:rPr lang="nb-NO" sz="4000" dirty="0">
                <a:latin typeface="Courier" pitchFamily="2" charset="0"/>
              </a:rPr>
              <a:t>: [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"TDS200"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]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1037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4053930" y="5150914"/>
            <a:ext cx="110324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335436" y="2504661"/>
            <a:ext cx="10664945" cy="100385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aksesserer (eller «får tilgang til») en verdi på et objekt ved å skrive: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variabelnavn</a:t>
            </a:r>
            <a:r>
              <a:rPr lang="nb-NO" sz="4000" b="1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property</a:t>
            </a:r>
            <a:endParaRPr lang="nb-NO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 merke til punktumet!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 vi ønsker å hente ut emnekode fra objektet til høyre, skriver vi: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course.code</a:t>
            </a:r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  <a:p>
            <a:endParaRPr lang="nb-NO" sz="4000" b="1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4000" b="1" dirty="0" err="1">
                <a:latin typeface="Courier" pitchFamily="2" charset="0"/>
                <a:cs typeface="Courier New" panose="02070309020205020404" pitchFamily="49" charset="0"/>
              </a:rPr>
              <a:t>course.code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);</a:t>
            </a:r>
          </a:p>
          <a:p>
            <a:endParaRPr lang="nb-NO" sz="4000" b="1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Resultatet i </a:t>
            </a:r>
            <a:r>
              <a:rPr lang="nb-NO" sz="4000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console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vil være:</a:t>
            </a:r>
          </a:p>
          <a:p>
            <a:r>
              <a:rPr lang="nb-NO" sz="4000" b="1" dirty="0">
                <a:latin typeface="Courier" pitchFamily="2" charset="0"/>
                <a:cs typeface="Courier New" panose="02070309020205020404" pitchFamily="49" charset="0"/>
              </a:rPr>
              <a:t>"PGR102"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487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024946" y="1094835"/>
            <a:ext cx="16939453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Number();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versus </a:t>
            </a:r>
            <a:r>
              <a:rPr lang="en-US" sz="6400" b="1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parseInt</a:t>
            </a:r>
            <a:r>
              <a:rPr lang="en-US" sz="6400" b="1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877485-1B82-1246-9458-C41D0DC03E14}"/>
              </a:ext>
            </a:extLst>
          </p:cNvPr>
          <p:cNvSpPr/>
          <p:nvPr/>
        </p:nvSpPr>
        <p:spPr>
          <a:xfrm>
            <a:off x="3220585" y="2640819"/>
            <a:ext cx="20640901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Kun heltall 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test1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test2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Flyttall 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test3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"1.5"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test4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"1,5"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null/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NaN</a:t>
            </a:r>
            <a:endParaRPr lang="nb-NO" sz="2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test5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"1.5"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test6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"1,5"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Med bokstaver til slutt*/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test7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"1a"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null eller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NaN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, avhenger av hvor koden kjøres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test8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"1a"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br>
              <a:rPr lang="nb-NO" sz="28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Med bokstaver først*/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test9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"a1"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null eller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NaN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, avhenger av hvor koden kjøres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test10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"a1"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1</a:t>
            </a: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Med bokstaver før og etter tall*/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test11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Number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"a1a"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null eller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NaN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, avhenger av hvor koden kjøres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test12 =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parseInt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"a1a"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null eller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NaN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, avhenger av hvor koden kjøres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i="1" dirty="0">
                <a:solidFill>
                  <a:schemeClr val="bg2"/>
                </a:solidFill>
                <a:latin typeface="Courier" pitchFamily="2" charset="0"/>
              </a:rPr>
              <a:t>Tips: Når man ser </a:t>
            </a:r>
            <a:r>
              <a:rPr lang="nb-NO" sz="2800" i="1" dirty="0" err="1">
                <a:solidFill>
                  <a:srgbClr val="0000FF"/>
                </a:solidFill>
                <a:latin typeface="Courier" pitchFamily="2" charset="0"/>
              </a:rPr>
              <a:t>NaN</a:t>
            </a:r>
            <a:r>
              <a:rPr lang="nb-NO" sz="2800" i="1" dirty="0">
                <a:solidFill>
                  <a:schemeClr val="bg2"/>
                </a:solidFill>
                <a:latin typeface="Courier" pitchFamily="2" charset="0"/>
              </a:rPr>
              <a:t> er det kort for «</a:t>
            </a:r>
            <a:r>
              <a:rPr lang="nb-NO" sz="2800" i="1" dirty="0">
                <a:solidFill>
                  <a:srgbClr val="0000FF"/>
                </a:solidFill>
                <a:latin typeface="Courier" pitchFamily="2" charset="0"/>
              </a:rPr>
              <a:t>Not a </a:t>
            </a:r>
            <a:r>
              <a:rPr lang="nb-NO" sz="2800" i="1" dirty="0" err="1">
                <a:solidFill>
                  <a:srgbClr val="0000FF"/>
                </a:solidFill>
                <a:latin typeface="Courier" pitchFamily="2" charset="0"/>
              </a:rPr>
              <a:t>Number</a:t>
            </a:r>
            <a:r>
              <a:rPr lang="nb-NO" sz="2800" i="1" dirty="0">
                <a:solidFill>
                  <a:schemeClr val="bg2"/>
                </a:solidFill>
                <a:latin typeface="Courier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2099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4053930" y="5150914"/>
            <a:ext cx="110324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812514" y="2332255"/>
            <a:ext cx="10664945" cy="100385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annet alternativ for å aksessere verdien til et objekt, er: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variabelnavn["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property</a:t>
            </a: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"];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stedet for punktum, så bruker vi klammeparenteser og navnet på </a:t>
            </a:r>
            <a:r>
              <a:rPr lang="nb-NO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property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ønsker å hente ut data fra.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course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["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code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"];</a:t>
            </a:r>
          </a:p>
          <a:p>
            <a:endParaRPr lang="nb-NO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nb-NO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nb-NO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r>
              <a:rPr lang="nb-NO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nb-NO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4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Resultatet i </a:t>
            </a:r>
            <a:r>
              <a:rPr lang="nb-NO" sz="4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nb-NO" sz="4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vil være:</a:t>
            </a:r>
          </a:p>
          <a:p>
            <a:r>
              <a:rPr lang="nb-NO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"PGR102"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656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BDEC0-8CD8-DF4A-8E55-F4DC159C47DD}"/>
              </a:ext>
            </a:extLst>
          </p:cNvPr>
          <p:cNvSpPr/>
          <p:nvPr/>
        </p:nvSpPr>
        <p:spPr>
          <a:xfrm>
            <a:off x="4736123" y="3533130"/>
            <a:ext cx="14359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[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"Bergen"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"Trondheim"</a:t>
            </a:r>
            <a:r>
              <a:rPr lang="nb-NO" sz="4000" dirty="0">
                <a:latin typeface="Courier" pitchFamily="2" charset="0"/>
              </a:rPr>
              <a:t>],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universityCollege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7A358-76D4-5D40-BF2B-9BD259CEBA4D}"/>
              </a:ext>
            </a:extLst>
          </p:cNvPr>
          <p:cNvSpPr/>
          <p:nvPr/>
        </p:nvSpPr>
        <p:spPr>
          <a:xfrm>
            <a:off x="4736123" y="9621204"/>
            <a:ext cx="18334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school.name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6EE86-B176-F543-9422-E40D5623792A}"/>
              </a:ext>
            </a:extLst>
          </p:cNvPr>
          <p:cNvSpPr/>
          <p:nvPr/>
        </p:nvSpPr>
        <p:spPr>
          <a:xfrm>
            <a:off x="4736123" y="8974873"/>
            <a:ext cx="14567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"Høyskolen Kristiania"</a:t>
            </a:r>
            <a:endParaRPr lang="nb-NO" sz="3600" b="1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BDEC0-8CD8-DF4A-8E55-F4DC159C47DD}"/>
              </a:ext>
            </a:extLst>
          </p:cNvPr>
          <p:cNvSpPr/>
          <p:nvPr/>
        </p:nvSpPr>
        <p:spPr>
          <a:xfrm>
            <a:off x="4736123" y="3533130"/>
            <a:ext cx="14359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[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"Bergen"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"Trondheim"</a:t>
            </a:r>
            <a:r>
              <a:rPr lang="nb-NO" sz="4000" dirty="0">
                <a:latin typeface="Courier" pitchFamily="2" charset="0"/>
              </a:rPr>
              <a:t>],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universityCollege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7A358-76D4-5D40-BF2B-9BD259CEBA4D}"/>
              </a:ext>
            </a:extLst>
          </p:cNvPr>
          <p:cNvSpPr/>
          <p:nvPr/>
        </p:nvSpPr>
        <p:spPr>
          <a:xfrm>
            <a:off x="4736123" y="8492718"/>
            <a:ext cx="183348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Vi kan oppdatere studentantall slik:</a:t>
            </a:r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school.students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8001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CA486-FC32-1248-BF7B-1DA0B402566E}"/>
              </a:ext>
            </a:extLst>
          </p:cNvPr>
          <p:cNvSpPr/>
          <p:nvPr/>
        </p:nvSpPr>
        <p:spPr>
          <a:xfrm>
            <a:off x="4736123" y="10852407"/>
            <a:ext cx="18334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>
                <a:latin typeface="Courier" pitchFamily="2" charset="0"/>
                <a:cs typeface="Courier New" panose="02070309020205020404" pitchFamily="49" charset="0"/>
              </a:rPr>
              <a:t>console.log(</a:t>
            </a:r>
            <a:r>
              <a:rPr lang="nb-NO" sz="3600">
                <a:solidFill>
                  <a:srgbClr val="A31515"/>
                </a:solidFill>
                <a:latin typeface="Courier" pitchFamily="2" charset="0"/>
              </a:rPr>
              <a:t>"HK har "</a:t>
            </a:r>
            <a:r>
              <a:rPr lang="nb-NO" sz="360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3600" b="1">
                <a:latin typeface="Courier" pitchFamily="2" charset="0"/>
                <a:cs typeface="Courier New" panose="02070309020205020404" pitchFamily="49" charset="0"/>
              </a:rPr>
              <a:t>school.students +</a:t>
            </a:r>
            <a:r>
              <a:rPr lang="nb-NO" sz="360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>
                <a:solidFill>
                  <a:srgbClr val="A31515"/>
                </a:solidFill>
                <a:latin typeface="Courier" pitchFamily="2" charset="0"/>
              </a:rPr>
              <a:t>" studenter"</a:t>
            </a:r>
            <a:r>
              <a:rPr lang="nb-NO" sz="3600">
                <a:latin typeface="Courier" pitchFamily="2" charset="0"/>
                <a:cs typeface="Courier New" panose="02070309020205020404" pitchFamily="49" charset="0"/>
              </a:rPr>
              <a:t>);</a:t>
            </a:r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4EDD1-A005-D94B-A1CC-E118687BC30D}"/>
              </a:ext>
            </a:extLst>
          </p:cNvPr>
          <p:cNvSpPr/>
          <p:nvPr/>
        </p:nvSpPr>
        <p:spPr>
          <a:xfrm>
            <a:off x="4817060" y="10206076"/>
            <a:ext cx="10168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"HK har 8001 studenter"</a:t>
            </a:r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1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BDEC0-8CD8-DF4A-8E55-F4DC159C47DD}"/>
              </a:ext>
            </a:extLst>
          </p:cNvPr>
          <p:cNvSpPr/>
          <p:nvPr/>
        </p:nvSpPr>
        <p:spPr>
          <a:xfrm>
            <a:off x="4736123" y="3533130"/>
            <a:ext cx="14359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[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"Bergen"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"Trondheim"</a:t>
            </a:r>
            <a:r>
              <a:rPr lang="nb-NO" sz="4000" dirty="0">
                <a:latin typeface="Courier" pitchFamily="2" charset="0"/>
              </a:rPr>
              <a:t>],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universityCollege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7A358-76D4-5D40-BF2B-9BD259CEBA4D}"/>
              </a:ext>
            </a:extLst>
          </p:cNvPr>
          <p:cNvSpPr/>
          <p:nvPr/>
        </p:nvSpPr>
        <p:spPr>
          <a:xfrm>
            <a:off x="4736123" y="9621204"/>
            <a:ext cx="18334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"HK har skoler i 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3600" b="1" dirty="0" err="1">
                <a:latin typeface="Courier" pitchFamily="2" charset="0"/>
                <a:cs typeface="Courier New" panose="02070309020205020404" pitchFamily="49" charset="0"/>
              </a:rPr>
              <a:t>school.cities.length</a:t>
            </a:r>
            <a:r>
              <a:rPr lang="nb-NO" sz="3600" b="1" dirty="0">
                <a:latin typeface="Courier" pitchFamily="2" charset="0"/>
                <a:cs typeface="Courier New" panose="02070309020205020404" pitchFamily="49" charset="0"/>
              </a:rPr>
              <a:t> +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 byer"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6EE86-B176-F543-9422-E40D5623792A}"/>
              </a:ext>
            </a:extLst>
          </p:cNvPr>
          <p:cNvSpPr/>
          <p:nvPr/>
        </p:nvSpPr>
        <p:spPr>
          <a:xfrm>
            <a:off x="4736123" y="8420875"/>
            <a:ext cx="14567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Vi kan skrive ut hvor mange byer HK har skoler!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"HK har skoler i 3 byer"</a:t>
            </a:r>
            <a:endParaRPr lang="nb-NO" sz="3600" b="1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4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BDEC0-8CD8-DF4A-8E55-F4DC159C47DD}"/>
              </a:ext>
            </a:extLst>
          </p:cNvPr>
          <p:cNvSpPr/>
          <p:nvPr/>
        </p:nvSpPr>
        <p:spPr>
          <a:xfrm>
            <a:off x="8323385" y="3533130"/>
            <a:ext cx="14359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"HK"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[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"Bergen"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"Trondheim"</a:t>
            </a:r>
            <a:r>
              <a:rPr lang="nb-NO" sz="4000" dirty="0">
                <a:latin typeface="Courier" pitchFamily="2" charset="0"/>
              </a:rPr>
              <a:t>],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universityCollege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7A358-76D4-5D40-BF2B-9BD259CEBA4D}"/>
              </a:ext>
            </a:extLst>
          </p:cNvPr>
          <p:cNvSpPr/>
          <p:nvPr/>
        </p:nvSpPr>
        <p:spPr>
          <a:xfrm>
            <a:off x="8323385" y="8492718"/>
            <a:ext cx="183348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Vi kan legge til en ny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property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slik:</a:t>
            </a:r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school.principal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"Arne Krumsvik"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CA486-FC32-1248-BF7B-1DA0B402566E}"/>
              </a:ext>
            </a:extLst>
          </p:cNvPr>
          <p:cNvSpPr/>
          <p:nvPr/>
        </p:nvSpPr>
        <p:spPr>
          <a:xfrm>
            <a:off x="8323385" y="10852407"/>
            <a:ext cx="18334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"Rektor heter 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3600" b="1" dirty="0" err="1">
                <a:latin typeface="Courier" pitchFamily="2" charset="0"/>
                <a:cs typeface="Courier New" panose="02070309020205020404" pitchFamily="49" charset="0"/>
              </a:rPr>
              <a:t>school.principal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4EDD1-A005-D94B-A1CC-E118687BC30D}"/>
              </a:ext>
            </a:extLst>
          </p:cNvPr>
          <p:cNvSpPr/>
          <p:nvPr/>
        </p:nvSpPr>
        <p:spPr>
          <a:xfrm>
            <a:off x="8404322" y="10206076"/>
            <a:ext cx="11554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"Rektor heter Arne Krumsvik"</a:t>
            </a:r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6" name="Shape 56">
            <a:extLst>
              <a:ext uri="{FF2B5EF4-FFF2-40B4-BE49-F238E27FC236}">
                <a16:creationId xmlns:a16="http://schemas.microsoft.com/office/drawing/2014/main" id="{7A90D230-15CB-7C43-8FF2-239F35942B15}"/>
              </a:ext>
            </a:extLst>
          </p:cNvPr>
          <p:cNvSpPr/>
          <p:nvPr/>
        </p:nvSpPr>
        <p:spPr>
          <a:xfrm>
            <a:off x="1625025" y="4072238"/>
            <a:ext cx="6779297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Legge</a:t>
            </a:r>
            <a:r>
              <a:rPr lang="en-US" sz="64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til</a:t>
            </a:r>
            <a:r>
              <a:rPr lang="en-US" sz="64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ny</a:t>
            </a:r>
            <a:r>
              <a:rPr lang="en-US" sz="64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property </a:t>
            </a: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på</a:t>
            </a:r>
            <a:r>
              <a:rPr lang="en-US" sz="64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eksisterende</a:t>
            </a:r>
            <a:r>
              <a:rPr lang="en-US" sz="64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objekt</a:t>
            </a:r>
            <a:endParaRPr lang="en-US" sz="6400" b="1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389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9065468" y="1758873"/>
            <a:ext cx="14194912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4800" dirty="0">
                <a:latin typeface="Courier" pitchFamily="2" charset="0"/>
              </a:rPr>
              <a:t>},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15</a:t>
            </a:r>
            <a:r>
              <a:rPr lang="nb-NO" sz="4800" dirty="0">
                <a:latin typeface="Courier" pitchFamily="2" charset="0"/>
              </a:rPr>
              <a:t>},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20</a:t>
            </a:r>
            <a:r>
              <a:rPr lang="nb-NO" sz="4800" dirty="0">
                <a:latin typeface="Courier" pitchFamily="2" charset="0"/>
              </a:rPr>
              <a:t>}, 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20</a:t>
            </a:r>
            <a:r>
              <a:rPr lang="nb-NO" sz="4800" dirty="0">
                <a:latin typeface="Courier" pitchFamily="2" charset="0"/>
              </a:rPr>
              <a:t>},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15</a:t>
            </a:r>
            <a:r>
              <a:rPr lang="nb-NO" sz="4800" dirty="0">
                <a:latin typeface="Courier" pitchFamily="2" charset="0"/>
              </a:rPr>
              <a:t>}, </a:t>
            </a:r>
          </a:p>
          <a:p>
            <a:r>
              <a:rPr lang="nb-NO" sz="4800" dirty="0">
                <a:latin typeface="Courier" pitchFamily="2" charset="0"/>
              </a:rPr>
              <a:t>  {grade: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cohortPercentage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20</a:t>
            </a:r>
            <a:r>
              <a:rPr lang="nb-NO" sz="4800" dirty="0">
                <a:latin typeface="Courier" pitchFamily="2" charset="0"/>
              </a:rPr>
              <a:t>}</a:t>
            </a:r>
          </a:p>
          <a:p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BB6B9-D3E5-3945-9024-98A649E0F65E}"/>
              </a:ext>
            </a:extLst>
          </p:cNvPr>
          <p:cNvSpPr/>
          <p:nvPr/>
        </p:nvSpPr>
        <p:spPr>
          <a:xfrm>
            <a:off x="9804400" y="2529465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6E85F6-2464-B745-B0DE-AE98869DA21C}"/>
              </a:ext>
            </a:extLst>
          </p:cNvPr>
          <p:cNvSpPr/>
          <p:nvPr/>
        </p:nvSpPr>
        <p:spPr>
          <a:xfrm>
            <a:off x="9804400" y="3367268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5E00B2-F5E3-414D-9451-732C71C4238F}"/>
              </a:ext>
            </a:extLst>
          </p:cNvPr>
          <p:cNvSpPr/>
          <p:nvPr/>
        </p:nvSpPr>
        <p:spPr>
          <a:xfrm>
            <a:off x="9804400" y="4154270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E1057-04CE-764D-8365-6A6F0F70D7F7}"/>
              </a:ext>
            </a:extLst>
          </p:cNvPr>
          <p:cNvSpPr/>
          <p:nvPr/>
        </p:nvSpPr>
        <p:spPr>
          <a:xfrm>
            <a:off x="9804400" y="4928773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CE8034-52FB-4948-8198-315BF67F631C}"/>
              </a:ext>
            </a:extLst>
          </p:cNvPr>
          <p:cNvSpPr/>
          <p:nvPr/>
        </p:nvSpPr>
        <p:spPr>
          <a:xfrm>
            <a:off x="9804400" y="5557642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84326C-6FE0-054C-ADCF-CF37912D9249}"/>
              </a:ext>
            </a:extLst>
          </p:cNvPr>
          <p:cNvSpPr/>
          <p:nvPr/>
        </p:nvSpPr>
        <p:spPr>
          <a:xfrm>
            <a:off x="9804400" y="6294246"/>
            <a:ext cx="12496800" cy="78700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A2B99-86C7-F446-AAE2-2520FD25CAEB}"/>
              </a:ext>
            </a:extLst>
          </p:cNvPr>
          <p:cNvSpPr/>
          <p:nvPr/>
        </p:nvSpPr>
        <p:spPr>
          <a:xfrm>
            <a:off x="9065468" y="9191151"/>
            <a:ext cx="14658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percentageOfGradeA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grades[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].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cohortPercentage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2463ED-8A9D-584F-9726-158081A6BFEC}"/>
              </a:ext>
            </a:extLst>
          </p:cNvPr>
          <p:cNvSpPr/>
          <p:nvPr/>
        </p:nvSpPr>
        <p:spPr>
          <a:xfrm>
            <a:off x="9065468" y="10621786"/>
            <a:ext cx="14658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percentageOfGradeF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grades[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5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].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cohortPercentage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3" name="Shape 56">
            <a:extLst>
              <a:ext uri="{FF2B5EF4-FFF2-40B4-BE49-F238E27FC236}">
                <a16:creationId xmlns:a16="http://schemas.microsoft.com/office/drawing/2014/main" id="{5880A76F-4C6F-894B-A460-5D3981CD9FD1}"/>
              </a:ext>
            </a:extLst>
          </p:cNvPr>
          <p:cNvSpPr/>
          <p:nvPr/>
        </p:nvSpPr>
        <p:spPr>
          <a:xfrm>
            <a:off x="1953271" y="2595130"/>
            <a:ext cx="5590529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Array med 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objekter</a:t>
            </a:r>
            <a:endParaRPr lang="en-US" sz="6400" b="1" dirty="0">
              <a:solidFill>
                <a:schemeClr val="dk2"/>
              </a:solidFill>
              <a:latin typeface="Courier New" panose="02070309020205020404" pitchFamily="49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961C6-8A49-4244-B1E7-2E8CE9F6C0F3}"/>
              </a:ext>
            </a:extLst>
          </p:cNvPr>
          <p:cNvSpPr/>
          <p:nvPr/>
        </p:nvSpPr>
        <p:spPr>
          <a:xfrm>
            <a:off x="9065468" y="8481105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10</a:t>
            </a:r>
            <a:endParaRPr lang="nb-NO" sz="4000" dirty="0">
              <a:solidFill>
                <a:srgbClr val="0000FF"/>
              </a:solidFill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8E22A5-A9CD-0640-8286-D4782D74BB6E}"/>
              </a:ext>
            </a:extLst>
          </p:cNvPr>
          <p:cNvSpPr/>
          <p:nvPr/>
        </p:nvSpPr>
        <p:spPr>
          <a:xfrm>
            <a:off x="9065468" y="9973295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20</a:t>
            </a:r>
            <a:endParaRPr lang="nb-NO" sz="4000" dirty="0">
              <a:solidFill>
                <a:srgbClr val="0000FF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/>
      <p:bldP spid="22" grpId="0"/>
      <p:bldP spid="2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8B665EE0-A8C2-2C47-AAAD-26DBCC844C6F}"/>
              </a:ext>
            </a:extLst>
          </p:cNvPr>
          <p:cNvSpPr txBox="1"/>
          <p:nvPr/>
        </p:nvSpPr>
        <p:spPr>
          <a:xfrm>
            <a:off x="3199824" y="1924392"/>
            <a:ext cx="1952682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 med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objekter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array_with_object.mp4">
            <a:hlinkClick r:id="" action="ppaction://media"/>
            <a:extLst>
              <a:ext uri="{FF2B5EF4-FFF2-40B4-BE49-F238E27FC236}">
                <a16:creationId xmlns:a16="http://schemas.microsoft.com/office/drawing/2014/main" id="{4934F2EA-58D8-B240-90AD-021CA8BEA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0425" y="3661948"/>
            <a:ext cx="14239875" cy="89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1818284" y="3446735"/>
            <a:ext cx="20959165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5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Bok: Up &amp; Going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Into Programming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Underkapitler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Blocks: 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https://github.com/getify/You-Dont-Know-JS/blob/master/up%20%26%20going/ch1.md#blocks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Functions: 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https://github.com/getify/You-Dont-Know-JS/blob/master/up%20%26%20going/ch1.md#functions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Into JavaScript</a:t>
            </a: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Underkapitler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Function Scopes: 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https://github.com/getify/You-Dont-Know-JS/blob/master/up%20%26%20going/ch2.md#function-scopes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8245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10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242355" y="3394442"/>
            <a:ext cx="16939453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Hvordan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kan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en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string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inneholde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karakterene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“ “ ?</a:t>
            </a:r>
            <a:endParaRPr lang="en-US" sz="4800" b="1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877485-1B82-1246-9458-C41D0DC03E14}"/>
              </a:ext>
            </a:extLst>
          </p:cNvPr>
          <p:cNvSpPr/>
          <p:nvPr/>
        </p:nvSpPr>
        <p:spPr>
          <a:xfrm>
            <a:off x="3242356" y="4818506"/>
            <a:ext cx="206409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Bruken av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backslash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 kalles </a:t>
            </a:r>
            <a:r>
              <a:rPr lang="nb-NO" sz="2800" b="1" i="1" dirty="0" err="1">
                <a:solidFill>
                  <a:srgbClr val="00B000"/>
                </a:solidFill>
                <a:latin typeface="Courier" pitchFamily="2" charset="0"/>
              </a:rPr>
              <a:t>escaping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 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escaping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"Hvem \"er\" du?"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"Hvem "er" du?"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E6D71-5A78-A44F-860C-E31846FAE941}"/>
              </a:ext>
            </a:extLst>
          </p:cNvPr>
          <p:cNvSpPr/>
          <p:nvPr/>
        </p:nvSpPr>
        <p:spPr>
          <a:xfrm>
            <a:off x="3242355" y="6538449"/>
            <a:ext cx="206409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Her kan man også bruke «enkle fnutter»/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apostrof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 som inneholder anførselstegn 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singleQuotes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'Hvem "er" du?'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"Hvem "er" du?"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</p:txBody>
      </p:sp>
      <p:sp>
        <p:nvSpPr>
          <p:cNvPr id="5" name="Shape 56">
            <a:extLst>
              <a:ext uri="{FF2B5EF4-FFF2-40B4-BE49-F238E27FC236}">
                <a16:creationId xmlns:a16="http://schemas.microsoft.com/office/drawing/2014/main" id="{A4D7C1AC-4E2A-E048-8E0B-C18E0307A443}"/>
              </a:ext>
            </a:extLst>
          </p:cNvPr>
          <p:cNvSpPr/>
          <p:nvPr/>
        </p:nvSpPr>
        <p:spPr>
          <a:xfrm>
            <a:off x="3242354" y="8258392"/>
            <a:ext cx="16939453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Hvordan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kan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en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string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inneholde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karakteren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Courier New" panose="02070309020205020404" pitchFamily="49" charset="0"/>
                <a:sym typeface="Montserrat"/>
              </a:rPr>
              <a:t> \ ?</a:t>
            </a:r>
            <a:endParaRPr lang="en-US" sz="4800" b="1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29AA0-C5E2-1649-A68D-61937AD9D722}"/>
              </a:ext>
            </a:extLst>
          </p:cNvPr>
          <p:cNvSpPr/>
          <p:nvPr/>
        </p:nvSpPr>
        <p:spPr>
          <a:xfrm>
            <a:off x="3242355" y="9682456"/>
            <a:ext cx="206409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/* Man kan også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escape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backslash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, selv om det er den man </a:t>
            </a:r>
            <a:r>
              <a:rPr lang="nb-NO" sz="2800" b="1" dirty="0" err="1">
                <a:solidFill>
                  <a:srgbClr val="00B000"/>
                </a:solidFill>
                <a:latin typeface="Courier" pitchFamily="2" charset="0"/>
              </a:rPr>
              <a:t>escaper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 med! */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selfEscaping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2800" dirty="0">
                <a:solidFill>
                  <a:srgbClr val="A31515"/>
                </a:solidFill>
                <a:latin typeface="Courier" pitchFamily="2" charset="0"/>
              </a:rPr>
              <a:t>"Hvem \\ er du?"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; </a:t>
            </a:r>
            <a:r>
              <a:rPr lang="nb-NO" sz="2800" b="1" dirty="0">
                <a:solidFill>
                  <a:srgbClr val="00B000"/>
                </a:solidFill>
                <a:latin typeface="Courier" pitchFamily="2" charset="0"/>
              </a:rPr>
              <a:t>// Resultat: "Hvem \ er du?"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b="1" dirty="0">
              <a:solidFill>
                <a:srgbClr val="00B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457B266C-04C8-3B45-AE81-6FF56694F257}"/>
              </a:ext>
            </a:extLst>
          </p:cNvPr>
          <p:cNvSpPr txBox="1"/>
          <p:nvPr/>
        </p:nvSpPr>
        <p:spPr>
          <a:xfrm>
            <a:off x="6348953" y="5489749"/>
            <a:ext cx="1764818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Oversikt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over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avanserte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datastrukturer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564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B656369-4E47-1242-A15A-312C80829B7B}"/>
              </a:ext>
            </a:extLst>
          </p:cNvPr>
          <p:cNvGrpSpPr/>
          <p:nvPr/>
        </p:nvGrpSpPr>
        <p:grpSpPr>
          <a:xfrm>
            <a:off x="4322536" y="4175659"/>
            <a:ext cx="18843939" cy="3970319"/>
            <a:chOff x="3345769" y="9683156"/>
            <a:chExt cx="13842777" cy="3970319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C78849AD-55EC-3C46-8C01-EC0A851784FF}"/>
                </a:ext>
              </a:extLst>
            </p:cNvPr>
            <p:cNvSpPr/>
            <p:nvPr/>
          </p:nvSpPr>
          <p:spPr>
            <a:xfrm rot="10800000">
              <a:off x="9884049" y="9683156"/>
              <a:ext cx="1485900" cy="3878035"/>
            </a:xfrm>
            <a:prstGeom prst="leftBrace">
              <a:avLst>
                <a:gd name="adj1" fmla="val 8333"/>
                <a:gd name="adj2" fmla="val 492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688D5D-6207-9B48-907D-7E9DA10A5C7B}"/>
                </a:ext>
              </a:extLst>
            </p:cNvPr>
            <p:cNvSpPr txBox="1"/>
            <p:nvPr/>
          </p:nvSpPr>
          <p:spPr>
            <a:xfrm>
              <a:off x="11527974" y="11048999"/>
              <a:ext cx="5660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Objekt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</a:t>
              </a:r>
              <a:r>
                <a:rPr lang="nb-NO" sz="28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object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D84FB4-C7C9-1C46-9390-29E40136CB5D}"/>
                </a:ext>
              </a:extLst>
            </p:cNvPr>
            <p:cNvSpPr/>
            <p:nvPr/>
          </p:nvSpPr>
          <p:spPr>
            <a:xfrm>
              <a:off x="3345769" y="9683157"/>
              <a:ext cx="7070440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600" dirty="0">
                  <a:latin typeface="Courier" pitchFamily="2" charset="0"/>
                </a:rPr>
                <a:t> </a:t>
              </a:r>
              <a:r>
                <a:rPr lang="nb-NO" sz="3600" dirty="0" err="1">
                  <a:latin typeface="Courier" pitchFamily="2" charset="0"/>
                </a:rPr>
                <a:t>course</a:t>
              </a:r>
              <a:r>
                <a:rPr lang="nb-NO" sz="3600" dirty="0">
                  <a:latin typeface="Courier" pitchFamily="2" charset="0"/>
                </a:rPr>
                <a:t> = {</a:t>
              </a:r>
            </a:p>
            <a:p>
              <a:r>
                <a:rPr lang="nb-NO" sz="3600" dirty="0">
                  <a:latin typeface="Courier" pitchFamily="2" charset="0"/>
                </a:rPr>
                <a:t>  </a:t>
              </a:r>
              <a:r>
                <a:rPr lang="nb-NO" sz="3600" dirty="0" err="1">
                  <a:latin typeface="Courier" pitchFamily="2" charset="0"/>
                </a:rPr>
                <a:t>code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"PGR102"</a:t>
              </a:r>
              <a:r>
                <a:rPr lang="nb-NO" sz="3600" dirty="0">
                  <a:latin typeface="Courier" pitchFamily="2" charset="0"/>
                </a:rPr>
                <a:t>,</a:t>
              </a:r>
            </a:p>
            <a:p>
              <a:r>
                <a:rPr lang="nb-NO" sz="3600" dirty="0">
                  <a:latin typeface="Courier" pitchFamily="2" charset="0"/>
                </a:rPr>
                <a:t>  </a:t>
              </a:r>
              <a:r>
                <a:rPr lang="nb-NO" sz="3600" dirty="0" err="1">
                  <a:latin typeface="Courier" pitchFamily="2" charset="0"/>
                </a:rPr>
                <a:t>shortName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"Intro. til </a:t>
              </a:r>
              <a:r>
                <a:rPr lang="nb-NO" sz="3600" dirty="0" err="1">
                  <a:solidFill>
                    <a:srgbClr val="A31515"/>
                  </a:solidFill>
                  <a:latin typeface="Courier" pitchFamily="2" charset="0"/>
                </a:rPr>
                <a:t>prog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."</a:t>
              </a:r>
              <a:r>
                <a:rPr lang="nb-NO" sz="3600" dirty="0">
                  <a:latin typeface="Courier" pitchFamily="2" charset="0"/>
                </a:rPr>
                <a:t>,</a:t>
              </a:r>
            </a:p>
            <a:p>
              <a:r>
                <a:rPr lang="nb-NO" sz="3600" dirty="0">
                  <a:latin typeface="Courier" pitchFamily="2" charset="0"/>
                </a:rPr>
                <a:t>  </a:t>
              </a:r>
              <a:r>
                <a:rPr lang="nb-NO" sz="3600" dirty="0" err="1">
                  <a:latin typeface="Courier" pitchFamily="2" charset="0"/>
                </a:rPr>
                <a:t>isEasy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</a:rPr>
                <a:t>,</a:t>
              </a:r>
            </a:p>
            <a:p>
              <a:r>
                <a:rPr lang="nb-NO" sz="3600" dirty="0">
                  <a:latin typeface="Courier" pitchFamily="2" charset="0"/>
                </a:rPr>
                <a:t>  </a:t>
              </a:r>
              <a:r>
                <a:rPr lang="nb-NO" sz="3600" dirty="0" err="1">
                  <a:latin typeface="Courier" pitchFamily="2" charset="0"/>
                </a:rPr>
                <a:t>requiresAttension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600" dirty="0">
                  <a:latin typeface="Courier" pitchFamily="2" charset="0"/>
                </a:rPr>
                <a:t>,</a:t>
              </a:r>
            </a:p>
            <a:p>
              <a:r>
                <a:rPr lang="nb-NO" sz="3600" dirty="0">
                  <a:latin typeface="Courier" pitchFamily="2" charset="0"/>
                </a:rPr>
                <a:t>  </a:t>
              </a:r>
              <a:r>
                <a:rPr lang="nb-NO" sz="3600" dirty="0" err="1">
                  <a:latin typeface="Courier" pitchFamily="2" charset="0"/>
                </a:rPr>
                <a:t>hoursOfStudy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200</a:t>
              </a:r>
              <a:endParaRPr lang="nb-NO" sz="3600" dirty="0">
                <a:latin typeface="Courier" pitchFamily="2" charset="0"/>
              </a:endParaRPr>
            </a:p>
            <a:p>
              <a:r>
                <a:rPr lang="nb-NO" sz="3600" dirty="0">
                  <a:latin typeface="Courier" pitchFamily="2" charset="0"/>
                </a:rPr>
                <a:t>};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3E582-7141-3248-B83E-B3E3231E58AE}"/>
              </a:ext>
            </a:extLst>
          </p:cNvPr>
          <p:cNvGrpSpPr/>
          <p:nvPr/>
        </p:nvGrpSpPr>
        <p:grpSpPr>
          <a:xfrm>
            <a:off x="4322536" y="9484359"/>
            <a:ext cx="16798870" cy="646332"/>
            <a:chOff x="4322536" y="9484359"/>
            <a:chExt cx="16798870" cy="64633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2566F2-8E28-244A-9090-9319437ECF6E}"/>
                </a:ext>
              </a:extLst>
            </p:cNvPr>
            <p:cNvGrpSpPr/>
            <p:nvPr/>
          </p:nvGrpSpPr>
          <p:grpSpPr>
            <a:xfrm>
              <a:off x="13563587" y="9484359"/>
              <a:ext cx="7557819" cy="646332"/>
              <a:chOff x="9726389" y="10633498"/>
              <a:chExt cx="7557819" cy="646332"/>
            </a:xfrm>
          </p:grpSpPr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C3F2E4BF-AE9E-304F-AFF5-AF2B5865E189}"/>
                  </a:ext>
                </a:extLst>
              </p:cNvPr>
              <p:cNvSpPr/>
              <p:nvPr/>
            </p:nvSpPr>
            <p:spPr>
              <a:xfrm rot="10800000">
                <a:off x="9726389" y="10633498"/>
                <a:ext cx="1485900" cy="646332"/>
              </a:xfrm>
              <a:prstGeom prst="leftBrace">
                <a:avLst>
                  <a:gd name="adj1" fmla="val 8333"/>
                  <a:gd name="adj2" fmla="val 492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1334B0-EB30-B34A-8D30-87B1F803A00C}"/>
                  </a:ext>
                </a:extLst>
              </p:cNvPr>
              <p:cNvSpPr txBox="1"/>
              <p:nvPr/>
            </p:nvSpPr>
            <p:spPr>
              <a:xfrm>
                <a:off x="11623636" y="10695054"/>
                <a:ext cx="56605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28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Array</a:t>
                </a:r>
                <a:r>
                  <a:rPr lang="nb-NO" sz="28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(</a:t>
                </a:r>
                <a:r>
                  <a:rPr lang="nb-NO" sz="28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array</a:t>
                </a:r>
                <a:r>
                  <a:rPr lang="nb-NO" sz="28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CE25B4-9B49-944A-83C1-7BA4615AD433}"/>
                </a:ext>
              </a:extLst>
            </p:cNvPr>
            <p:cNvSpPr/>
            <p:nvPr/>
          </p:nvSpPr>
          <p:spPr>
            <a:xfrm>
              <a:off x="4322536" y="9484360"/>
              <a:ext cx="82269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3600" dirty="0">
                  <a:latin typeface="Courier" pitchFamily="2" charset="0"/>
                </a:rPr>
                <a:t>grades = [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"A"</a:t>
              </a:r>
              <a:r>
                <a:rPr lang="nb-NO" sz="3600" dirty="0">
                  <a:latin typeface="Courier" pitchFamily="2" charset="0"/>
                </a:rPr>
                <a:t>,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"B"</a:t>
              </a:r>
              <a:r>
                <a:rPr lang="nb-NO" sz="3600" dirty="0">
                  <a:latin typeface="Courier" pitchFamily="2" charset="0"/>
                </a:rPr>
                <a:t>,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"C"</a:t>
              </a:r>
              <a:r>
                <a:rPr lang="nb-NO" sz="3600" dirty="0">
                  <a:latin typeface="Courier" pitchFamily="2" charset="0"/>
                </a:rPr>
                <a:t>];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08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855232" y="6485985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array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040733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</TotalTime>
  <Words>3130</Words>
  <Application>Microsoft Macintosh PowerPoint</Application>
  <PresentationFormat>Custom</PresentationFormat>
  <Paragraphs>520</Paragraphs>
  <Slides>58</Slides>
  <Notes>27</Notes>
  <HiddenSlides>9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Montserrat</vt:lpstr>
      <vt:lpstr>Wingdings</vt:lpstr>
      <vt:lpstr>Arial</vt:lpstr>
      <vt:lpstr>Courier New</vt:lpstr>
      <vt:lpstr>Source Sans Pro</vt:lpstr>
      <vt:lpstr>Menlo</vt:lpstr>
      <vt:lpstr>Courier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105</cp:revision>
  <cp:lastPrinted>2018-05-04T06:44:18Z</cp:lastPrinted>
  <dcterms:modified xsi:type="dcterms:W3CDTF">2018-09-07T09:54:11Z</dcterms:modified>
</cp:coreProperties>
</file>